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74" r:id="rId4"/>
    <p:sldMasterId id="2147483875" r:id="rId5"/>
    <p:sldMasterId id="2147483876" r:id="rId6"/>
    <p:sldMasterId id="21474838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Lst>
  <p:sldSz cy="5143500" cx="9144000"/>
  <p:notesSz cx="6858000" cy="9144000"/>
  <p:embeddedFontLst>
    <p:embeddedFont>
      <p:font typeface="Inter"/>
      <p:regular r:id="rId64"/>
      <p:bold r:id="rId65"/>
      <p:italic r:id="rId66"/>
      <p:boldItalic r:id="rId67"/>
    </p:embeddedFont>
    <p:embeddedFont>
      <p:font typeface="JetBrains Mono SemiBold"/>
      <p:regular r:id="rId68"/>
      <p:bold r:id="rId69"/>
      <p:italic r:id="rId70"/>
      <p:boldItalic r:id="rId71"/>
    </p:embeddedFont>
    <p:embeddedFont>
      <p:font typeface="DM Sans Medium"/>
      <p:regular r:id="rId72"/>
      <p:bold r:id="rId73"/>
      <p:italic r:id="rId74"/>
      <p:boldItalic r:id="rId75"/>
    </p:embeddedFont>
    <p:embeddedFont>
      <p:font typeface="Montserrat SemiBold"/>
      <p:regular r:id="rId76"/>
      <p:bold r:id="rId77"/>
      <p:italic r:id="rId78"/>
      <p:boldItalic r:id="rId79"/>
    </p:embeddedFont>
    <p:embeddedFont>
      <p:font typeface="Inter SemiBold"/>
      <p:regular r:id="rId80"/>
      <p:bold r:id="rId81"/>
      <p:italic r:id="rId82"/>
      <p:boldItalic r:id="rId83"/>
    </p:embeddedFont>
    <p:embeddedFont>
      <p:font typeface="Montserrat"/>
      <p:regular r:id="rId84"/>
      <p:bold r:id="rId85"/>
      <p:italic r:id="rId86"/>
      <p:boldItalic r:id="rId87"/>
    </p:embeddedFont>
    <p:embeddedFont>
      <p:font typeface="JetBrains Mono Medium"/>
      <p:regular r:id="rId88"/>
      <p:bold r:id="rId89"/>
      <p:italic r:id="rId90"/>
      <p:boldItalic r:id="rId91"/>
    </p:embeddedFont>
    <p:embeddedFont>
      <p:font typeface="JetBrains Mono ExtraBold"/>
      <p:bold r:id="rId92"/>
      <p:boldItalic r:id="rId93"/>
    </p:embeddedFont>
    <p:embeddedFont>
      <p:font typeface="JetBrains Mono Light"/>
      <p:regular r:id="rId94"/>
      <p:bold r:id="rId95"/>
      <p:italic r:id="rId96"/>
      <p:boldItalic r:id="rId97"/>
    </p:embeddedFont>
    <p:embeddedFont>
      <p:font typeface="DM Sans"/>
      <p:regular r:id="rId98"/>
      <p:bold r:id="rId99"/>
      <p:italic r:id="rId100"/>
      <p:boldItalic r:id="rId101"/>
    </p:embeddedFont>
    <p:embeddedFont>
      <p:font typeface="Inter Medium"/>
      <p:regular r:id="rId102"/>
      <p:bold r:id="rId103"/>
      <p:italic r:id="rId104"/>
      <p:boldItalic r:id="rId105"/>
    </p:embeddedFont>
    <p:embeddedFont>
      <p:font typeface="JetBrains Mono"/>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JetBrainsMono-bold.fntdata"/><Relationship Id="rId106" Type="http://schemas.openxmlformats.org/officeDocument/2006/relationships/font" Target="fonts/JetBrainsMono-regular.fntdata"/><Relationship Id="rId105" Type="http://schemas.openxmlformats.org/officeDocument/2006/relationships/font" Target="fonts/InterMedium-boldItalic.fntdata"/><Relationship Id="rId104" Type="http://schemas.openxmlformats.org/officeDocument/2006/relationships/font" Target="fonts/InterMedium-italic.fntdata"/><Relationship Id="rId109" Type="http://schemas.openxmlformats.org/officeDocument/2006/relationships/font" Target="fonts/JetBrainsMono-boldItalic.fntdata"/><Relationship Id="rId108" Type="http://schemas.openxmlformats.org/officeDocument/2006/relationships/font" Target="fonts/JetBrainsMono-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InterMedium-bold.fntdata"/><Relationship Id="rId102" Type="http://schemas.openxmlformats.org/officeDocument/2006/relationships/font" Target="fonts/InterMedium-regular.fntdata"/><Relationship Id="rId101" Type="http://schemas.openxmlformats.org/officeDocument/2006/relationships/font" Target="fonts/DMSans-boldItalic.fntdata"/><Relationship Id="rId100" Type="http://schemas.openxmlformats.org/officeDocument/2006/relationships/font" Target="fonts/DMSans-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JetBrainsMonoLight-bold.fntdata"/><Relationship Id="rId94" Type="http://schemas.openxmlformats.org/officeDocument/2006/relationships/font" Target="fonts/JetBrainsMonoLight-regular.fntdata"/><Relationship Id="rId97" Type="http://schemas.openxmlformats.org/officeDocument/2006/relationships/font" Target="fonts/JetBrainsMonoLight-boldItalic.fntdata"/><Relationship Id="rId96" Type="http://schemas.openxmlformats.org/officeDocument/2006/relationships/font" Target="fonts/JetBrainsMonoLight-italic.fntdata"/><Relationship Id="rId11" Type="http://schemas.openxmlformats.org/officeDocument/2006/relationships/slide" Target="slides/slide3.xml"/><Relationship Id="rId99" Type="http://schemas.openxmlformats.org/officeDocument/2006/relationships/font" Target="fonts/DMSans-bold.fntdata"/><Relationship Id="rId10" Type="http://schemas.openxmlformats.org/officeDocument/2006/relationships/slide" Target="slides/slide2.xml"/><Relationship Id="rId98" Type="http://schemas.openxmlformats.org/officeDocument/2006/relationships/font" Target="fonts/DMSans-regular.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JetBrainsMonoMedium-boldItalic.fntdata"/><Relationship Id="rId90" Type="http://schemas.openxmlformats.org/officeDocument/2006/relationships/font" Target="fonts/JetBrainsMonoMedium-italic.fntdata"/><Relationship Id="rId93" Type="http://schemas.openxmlformats.org/officeDocument/2006/relationships/font" Target="fonts/JetBrainsMonoExtraBold-boldItalic.fntdata"/><Relationship Id="rId92" Type="http://schemas.openxmlformats.org/officeDocument/2006/relationships/font" Target="fonts/JetBrainsMonoExtraBold-bold.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font" Target="fonts/Montserrat-regular.fntdata"/><Relationship Id="rId83" Type="http://schemas.openxmlformats.org/officeDocument/2006/relationships/font" Target="fonts/InterSemiBold-boldItalic.fntdata"/><Relationship Id="rId86" Type="http://schemas.openxmlformats.org/officeDocument/2006/relationships/font" Target="fonts/Montserrat-italic.fntdata"/><Relationship Id="rId85" Type="http://schemas.openxmlformats.org/officeDocument/2006/relationships/font" Target="fonts/Montserrat-bold.fntdata"/><Relationship Id="rId88" Type="http://schemas.openxmlformats.org/officeDocument/2006/relationships/font" Target="fonts/JetBrainsMonoMedium-regular.fntdata"/><Relationship Id="rId87" Type="http://schemas.openxmlformats.org/officeDocument/2006/relationships/font" Target="fonts/Montserrat-boldItalic.fntdata"/><Relationship Id="rId89" Type="http://schemas.openxmlformats.org/officeDocument/2006/relationships/font" Target="fonts/JetBrainsMonoMedium-bold.fntdata"/><Relationship Id="rId80" Type="http://schemas.openxmlformats.org/officeDocument/2006/relationships/font" Target="fonts/InterSemiBold-regular.fntdata"/><Relationship Id="rId82" Type="http://schemas.openxmlformats.org/officeDocument/2006/relationships/font" Target="fonts/InterSemiBold-italic.fntdata"/><Relationship Id="rId81" Type="http://schemas.openxmlformats.org/officeDocument/2006/relationships/font" Target="fonts/InterSemiBold-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DMSansMedium-bold.fntdata"/><Relationship Id="rId72" Type="http://schemas.openxmlformats.org/officeDocument/2006/relationships/font" Target="fonts/DMSansMedium-regular.fntdata"/><Relationship Id="rId75" Type="http://schemas.openxmlformats.org/officeDocument/2006/relationships/font" Target="fonts/DMSansMedium-boldItalic.fntdata"/><Relationship Id="rId74" Type="http://schemas.openxmlformats.org/officeDocument/2006/relationships/font" Target="fonts/DMSansMedium-italic.fntdata"/><Relationship Id="rId77" Type="http://schemas.openxmlformats.org/officeDocument/2006/relationships/font" Target="fonts/MontserratSemiBold-bold.fntdata"/><Relationship Id="rId76" Type="http://schemas.openxmlformats.org/officeDocument/2006/relationships/font" Target="fonts/MontserratSemiBold-regular.fntdata"/><Relationship Id="rId79" Type="http://schemas.openxmlformats.org/officeDocument/2006/relationships/font" Target="fonts/MontserratSemiBold-boldItalic.fntdata"/><Relationship Id="rId78" Type="http://schemas.openxmlformats.org/officeDocument/2006/relationships/font" Target="fonts/MontserratSemiBold-italic.fntdata"/><Relationship Id="rId71" Type="http://schemas.openxmlformats.org/officeDocument/2006/relationships/font" Target="fonts/JetBrainsMonoSemiBold-boldItalic.fntdata"/><Relationship Id="rId70" Type="http://schemas.openxmlformats.org/officeDocument/2006/relationships/font" Target="fonts/JetBrainsMonoSemiBold-italic.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font" Target="fonts/Inter-regular.fntdata"/><Relationship Id="rId63" Type="http://schemas.openxmlformats.org/officeDocument/2006/relationships/slide" Target="slides/slide55.xml"/><Relationship Id="rId66" Type="http://schemas.openxmlformats.org/officeDocument/2006/relationships/font" Target="fonts/Inter-italic.fntdata"/><Relationship Id="rId65" Type="http://schemas.openxmlformats.org/officeDocument/2006/relationships/font" Target="fonts/Inter-bold.fntdata"/><Relationship Id="rId68" Type="http://schemas.openxmlformats.org/officeDocument/2006/relationships/font" Target="fonts/JetBrainsMonoSemiBold-regular.fntdata"/><Relationship Id="rId67" Type="http://schemas.openxmlformats.org/officeDocument/2006/relationships/font" Target="fonts/Inter-boldItalic.fntdata"/><Relationship Id="rId60" Type="http://schemas.openxmlformats.org/officeDocument/2006/relationships/slide" Target="slides/slide52.xml"/><Relationship Id="rId69" Type="http://schemas.openxmlformats.org/officeDocument/2006/relationships/font" Target="fonts/JetBrainsMonoSemiBold-bold.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28f1e3d5942_2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28f1e3d5942_2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2bb24276b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2bb24276b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31045b8d0e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31045b8d0e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2bac566fcb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2bac566fcb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2cd8c7a19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2cd8c7a19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2cd8c7a192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2cd8c7a192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2be6ec4e41a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2be6ec4e41a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2cd8c7a192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2cd8c7a192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2bbbcc5817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2bbbcc5817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31045b8d0e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31045b8d0e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2b6f606e7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2b6f606e7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29f665326c2_0_7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29f665326c2_0_7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2b6f606e740_0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2b6f606e740_0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2b6f606e740_0_2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2b6f606e740_0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2bb24276bc3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2bb24276bc3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2b6f606e740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2b6f606e740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3418064d0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3418064d02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g2b6f606e740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2b6f606e740_0_2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2b6f606e740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2b6f606e740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2b6f606e740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2b6f606e740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268b1d4e071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268b1d4e071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2b969b83b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2b969b83b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2bb24276bc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2bb24276bc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2be6ec4e41a_0_6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2be6ec4e41a_0_6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g2b851d3d14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2b851d3d14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g2b6f606e740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4" name="Google Shape;2654;g2b6f606e740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0" name="Shape 2670"/>
        <p:cNvGrpSpPr/>
        <p:nvPr/>
      </p:nvGrpSpPr>
      <p:grpSpPr>
        <a:xfrm>
          <a:off x="0" y="0"/>
          <a:ext cx="0" cy="0"/>
          <a:chOff x="0" y="0"/>
          <a:chExt cx="0" cy="0"/>
        </a:xfrm>
      </p:grpSpPr>
      <p:sp>
        <p:nvSpPr>
          <p:cNvPr id="2671" name="Google Shape;2671;g28f1e3d5942_4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2" name="Google Shape;2672;g28f1e3d5942_4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2b6f606e740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2b6f606e740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2bbbcc5817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1" name="Google Shape;2701;g2bbbcc5817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g2bbbcc5817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6" name="Google Shape;2706;g2bbbcc58174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31045b8d0e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31045b8d0e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g2bb24276bc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2bb24276bc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g2bb24276bc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2bb24276bc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2ba88d9cd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2ba88d9cd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2bb24276bc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2bb24276bc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2bb24276bc3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2bb24276bc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2bb24276bc3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2bb24276bc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2bb24276bc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2bb24276bc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2bb24276bc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2bb24276bc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2bb24276bc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2bb24276bc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2bbbcc5817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2bbbcc5817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2bbbcc5817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2bbbcc58174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9" name="Shape 2839"/>
        <p:cNvGrpSpPr/>
        <p:nvPr/>
      </p:nvGrpSpPr>
      <p:grpSpPr>
        <a:xfrm>
          <a:off x="0" y="0"/>
          <a:ext cx="0" cy="0"/>
          <a:chOff x="0" y="0"/>
          <a:chExt cx="0" cy="0"/>
        </a:xfrm>
      </p:grpSpPr>
      <p:sp>
        <p:nvSpPr>
          <p:cNvPr id="2840" name="Google Shape;2840;g31045b8d0e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31045b8d0e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g2bb24276bc3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9" name="Google Shape;2849;g2bb24276bc3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2a20da5cdc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2a20da5cdc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2bcb13e539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8" name="Google Shape;2858;g2bcb13e539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8" name="Shape 2888"/>
        <p:cNvGrpSpPr/>
        <p:nvPr/>
      </p:nvGrpSpPr>
      <p:grpSpPr>
        <a:xfrm>
          <a:off x="0" y="0"/>
          <a:ext cx="0" cy="0"/>
          <a:chOff x="0" y="0"/>
          <a:chExt cx="0" cy="0"/>
        </a:xfrm>
      </p:grpSpPr>
      <p:sp>
        <p:nvSpPr>
          <p:cNvPr id="2889" name="Google Shape;2889;g31045b8d0e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0" name="Google Shape;2890;g31045b8d0e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g2be6ec4e41a_0_5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8" name="Google Shape;2898;g2be6ec4e41a_0_5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g2be6ec4e41a_0_6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4" name="Google Shape;2914;g2be6ec4e41a_0_6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2d205976845_0_2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2d205976845_0_2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g2b586ed5f5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3" name="Google Shape;2933;g2b586ed5f5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be6ec4e41a_0_3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2be6ec4e41a_0_3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2ba88d9cd53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2ba88d9cd53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2ba88d9cd5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2ba88d9cd5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2ba88d9cd53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2ba88d9cd53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9.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29.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3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2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25.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25.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911" name="Shape 911"/>
        <p:cNvGrpSpPr/>
        <p:nvPr/>
      </p:nvGrpSpPr>
      <p:grpSpPr>
        <a:xfrm>
          <a:off x="0" y="0"/>
          <a:ext cx="0" cy="0"/>
          <a:chOff x="0" y="0"/>
          <a:chExt cx="0" cy="0"/>
        </a:xfrm>
      </p:grpSpPr>
      <p:sp>
        <p:nvSpPr>
          <p:cNvPr id="912" name="Google Shape;912;p103"/>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13" name="Google Shape;913;p103"/>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SzPts val="2700"/>
              <a:buFont typeface="DM Sans"/>
              <a:buNone/>
              <a:defRPr b="1" sz="2700">
                <a:latin typeface="DM Sans"/>
                <a:ea typeface="DM Sans"/>
                <a:cs typeface="DM Sans"/>
                <a:sym typeface="DM Sans"/>
              </a:defRPr>
            </a:lvl2pPr>
            <a:lvl3pPr lvl="2" rtl="0" algn="ctr">
              <a:spcBef>
                <a:spcPts val="0"/>
              </a:spcBef>
              <a:spcAft>
                <a:spcPts val="0"/>
              </a:spcAft>
              <a:buSzPts val="2700"/>
              <a:buFont typeface="DM Sans"/>
              <a:buNone/>
              <a:defRPr b="1" sz="2700">
                <a:latin typeface="DM Sans"/>
                <a:ea typeface="DM Sans"/>
                <a:cs typeface="DM Sans"/>
                <a:sym typeface="DM Sans"/>
              </a:defRPr>
            </a:lvl3pPr>
            <a:lvl4pPr lvl="3" rtl="0" algn="ctr">
              <a:spcBef>
                <a:spcPts val="0"/>
              </a:spcBef>
              <a:spcAft>
                <a:spcPts val="0"/>
              </a:spcAft>
              <a:buSzPts val="2700"/>
              <a:buFont typeface="DM Sans"/>
              <a:buNone/>
              <a:defRPr b="1" sz="2700">
                <a:latin typeface="DM Sans"/>
                <a:ea typeface="DM Sans"/>
                <a:cs typeface="DM Sans"/>
                <a:sym typeface="DM Sans"/>
              </a:defRPr>
            </a:lvl4pPr>
            <a:lvl5pPr lvl="4" rtl="0" algn="ctr">
              <a:spcBef>
                <a:spcPts val="0"/>
              </a:spcBef>
              <a:spcAft>
                <a:spcPts val="0"/>
              </a:spcAft>
              <a:buSzPts val="2700"/>
              <a:buFont typeface="DM Sans"/>
              <a:buNone/>
              <a:defRPr b="1" sz="2700">
                <a:latin typeface="DM Sans"/>
                <a:ea typeface="DM Sans"/>
                <a:cs typeface="DM Sans"/>
                <a:sym typeface="DM Sans"/>
              </a:defRPr>
            </a:lvl5pPr>
            <a:lvl6pPr lvl="5" rtl="0" algn="ctr">
              <a:spcBef>
                <a:spcPts val="0"/>
              </a:spcBef>
              <a:spcAft>
                <a:spcPts val="0"/>
              </a:spcAft>
              <a:buSzPts val="2700"/>
              <a:buFont typeface="DM Sans"/>
              <a:buNone/>
              <a:defRPr b="1" sz="2700">
                <a:latin typeface="DM Sans"/>
                <a:ea typeface="DM Sans"/>
                <a:cs typeface="DM Sans"/>
                <a:sym typeface="DM Sans"/>
              </a:defRPr>
            </a:lvl6pPr>
            <a:lvl7pPr lvl="6" rtl="0" algn="ctr">
              <a:spcBef>
                <a:spcPts val="0"/>
              </a:spcBef>
              <a:spcAft>
                <a:spcPts val="0"/>
              </a:spcAft>
              <a:buSzPts val="2700"/>
              <a:buFont typeface="DM Sans"/>
              <a:buNone/>
              <a:defRPr b="1" sz="2700">
                <a:latin typeface="DM Sans"/>
                <a:ea typeface="DM Sans"/>
                <a:cs typeface="DM Sans"/>
                <a:sym typeface="DM Sans"/>
              </a:defRPr>
            </a:lvl7pPr>
            <a:lvl8pPr lvl="7" rtl="0" algn="ctr">
              <a:spcBef>
                <a:spcPts val="0"/>
              </a:spcBef>
              <a:spcAft>
                <a:spcPts val="0"/>
              </a:spcAft>
              <a:buSzPts val="2700"/>
              <a:buFont typeface="DM Sans"/>
              <a:buNone/>
              <a:defRPr b="1" sz="2700">
                <a:latin typeface="DM Sans"/>
                <a:ea typeface="DM Sans"/>
                <a:cs typeface="DM Sans"/>
                <a:sym typeface="DM Sans"/>
              </a:defRPr>
            </a:lvl8pPr>
            <a:lvl9pPr lvl="8" rtl="0"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914" name="Google Shape;914;p10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15" name="Google Shape;915;p1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916" name="Shape 916"/>
        <p:cNvGrpSpPr/>
        <p:nvPr/>
      </p:nvGrpSpPr>
      <p:grpSpPr>
        <a:xfrm>
          <a:off x="0" y="0"/>
          <a:ext cx="0" cy="0"/>
          <a:chOff x="0" y="0"/>
          <a:chExt cx="0" cy="0"/>
        </a:xfrm>
      </p:grpSpPr>
      <p:pic>
        <p:nvPicPr>
          <p:cNvPr id="917" name="Google Shape;917;p10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18" name="Google Shape;918;p10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19" name="Google Shape;919;p104"/>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920" name="Google Shape;920;p104"/>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921" name="Google Shape;921;p104"/>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922" name="Shape 922"/>
        <p:cNvGrpSpPr/>
        <p:nvPr/>
      </p:nvGrpSpPr>
      <p:grpSpPr>
        <a:xfrm>
          <a:off x="0" y="0"/>
          <a:ext cx="0" cy="0"/>
          <a:chOff x="0" y="0"/>
          <a:chExt cx="0" cy="0"/>
        </a:xfrm>
      </p:grpSpPr>
      <p:sp>
        <p:nvSpPr>
          <p:cNvPr id="923" name="Google Shape;923;p105"/>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24" name="Google Shape;924;p10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25" name="Google Shape;925;p105"/>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26" name="Google Shape;926;p105"/>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927" name="Google Shape;927;p10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28" name="Google Shape;928;p10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29" name="Google Shape;929;p105"/>
          <p:cNvSpPr/>
          <p:nvPr>
            <p:ph idx="3" type="pic"/>
          </p:nvPr>
        </p:nvSpPr>
        <p:spPr>
          <a:xfrm>
            <a:off x="5169319" y="3261098"/>
            <a:ext cx="926700" cy="926700"/>
          </a:xfrm>
          <a:prstGeom prst="ellipse">
            <a:avLst/>
          </a:prstGeom>
          <a:noFill/>
          <a:ln>
            <a:noFill/>
          </a:ln>
        </p:spPr>
      </p:sp>
      <p:sp>
        <p:nvSpPr>
          <p:cNvPr id="930" name="Google Shape;930;p105"/>
          <p:cNvSpPr/>
          <p:nvPr>
            <p:ph idx="4" type="pic"/>
          </p:nvPr>
        </p:nvSpPr>
        <p:spPr>
          <a:xfrm>
            <a:off x="5169319" y="1887348"/>
            <a:ext cx="926700" cy="926700"/>
          </a:xfrm>
          <a:prstGeom prst="ellipse">
            <a:avLst/>
          </a:prstGeom>
          <a:noFill/>
          <a:ln>
            <a:noFill/>
          </a:ln>
        </p:spPr>
      </p:sp>
      <p:sp>
        <p:nvSpPr>
          <p:cNvPr id="931" name="Google Shape;931;p105"/>
          <p:cNvSpPr txBox="1"/>
          <p:nvPr>
            <p:ph idx="5" type="subTitle"/>
          </p:nvPr>
        </p:nvSpPr>
        <p:spPr>
          <a:xfrm>
            <a:off x="6289792" y="20005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32" name="Google Shape;932;p105"/>
          <p:cNvSpPr txBox="1"/>
          <p:nvPr>
            <p:ph idx="6" type="subTitle"/>
          </p:nvPr>
        </p:nvSpPr>
        <p:spPr>
          <a:xfrm>
            <a:off x="6289792" y="23506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933" name="Google Shape;933;p105"/>
          <p:cNvSpPr txBox="1"/>
          <p:nvPr>
            <p:ph idx="7" type="subTitle"/>
          </p:nvPr>
        </p:nvSpPr>
        <p:spPr>
          <a:xfrm>
            <a:off x="6289792" y="33743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934" name="Google Shape;934;p105"/>
          <p:cNvSpPr txBox="1"/>
          <p:nvPr>
            <p:ph idx="8" type="subTitle"/>
          </p:nvPr>
        </p:nvSpPr>
        <p:spPr>
          <a:xfrm>
            <a:off x="6289792" y="37244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935" name="Shape 935"/>
        <p:cNvGrpSpPr/>
        <p:nvPr/>
      </p:nvGrpSpPr>
      <p:grpSpPr>
        <a:xfrm>
          <a:off x="0" y="0"/>
          <a:ext cx="0" cy="0"/>
          <a:chOff x="0" y="0"/>
          <a:chExt cx="0" cy="0"/>
        </a:xfrm>
      </p:grpSpPr>
      <p:pic>
        <p:nvPicPr>
          <p:cNvPr id="936" name="Google Shape;936;p106"/>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937" name="Google Shape;937;p106"/>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38" name="Google Shape;938;p106"/>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39" name="Google Shape;939;p106"/>
          <p:cNvSpPr/>
          <p:nvPr>
            <p:ph idx="2" type="pic"/>
          </p:nvPr>
        </p:nvSpPr>
        <p:spPr>
          <a:xfrm>
            <a:off x="4030605" y="729563"/>
            <a:ext cx="5287800" cy="3656700"/>
          </a:xfrm>
          <a:prstGeom prst="roundRect">
            <a:avLst>
              <a:gd fmla="val 858" name="adj"/>
            </a:avLst>
          </a:prstGeom>
          <a:noFill/>
          <a:ln>
            <a:noFill/>
          </a:ln>
        </p:spPr>
      </p:sp>
      <p:pic>
        <p:nvPicPr>
          <p:cNvPr id="940" name="Google Shape;940;p106"/>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941" name="Google Shape;941;p1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942" name="Shape 942"/>
        <p:cNvGrpSpPr/>
        <p:nvPr/>
      </p:nvGrpSpPr>
      <p:grpSpPr>
        <a:xfrm>
          <a:off x="0" y="0"/>
          <a:ext cx="0" cy="0"/>
          <a:chOff x="0" y="0"/>
          <a:chExt cx="0" cy="0"/>
        </a:xfrm>
      </p:grpSpPr>
      <p:sp>
        <p:nvSpPr>
          <p:cNvPr id="943" name="Google Shape;943;p107"/>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944" name="Google Shape;944;p10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45" name="Google Shape;945;p1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lt1"/>
                </a:solidFill>
                <a:latin typeface="JetBrains Mono"/>
                <a:ea typeface="JetBrains Mono"/>
                <a:cs typeface="JetBrains Mono"/>
                <a:sym typeface="JetBrains Mono"/>
              </a:defRPr>
            </a:lvl1pPr>
            <a:lvl2pPr lvl="1" rtl="0" algn="r">
              <a:buNone/>
              <a:defRPr sz="900">
                <a:solidFill>
                  <a:schemeClr val="lt1"/>
                </a:solidFill>
                <a:latin typeface="JetBrains Mono"/>
                <a:ea typeface="JetBrains Mono"/>
                <a:cs typeface="JetBrains Mono"/>
                <a:sym typeface="JetBrains Mono"/>
              </a:defRPr>
            </a:lvl2pPr>
            <a:lvl3pPr lvl="2" rtl="0" algn="r">
              <a:buNone/>
              <a:defRPr sz="900">
                <a:solidFill>
                  <a:schemeClr val="lt1"/>
                </a:solidFill>
                <a:latin typeface="JetBrains Mono"/>
                <a:ea typeface="JetBrains Mono"/>
                <a:cs typeface="JetBrains Mono"/>
                <a:sym typeface="JetBrains Mono"/>
              </a:defRPr>
            </a:lvl3pPr>
            <a:lvl4pPr lvl="3" rtl="0" algn="r">
              <a:buNone/>
              <a:defRPr sz="900">
                <a:solidFill>
                  <a:schemeClr val="lt1"/>
                </a:solidFill>
                <a:latin typeface="JetBrains Mono"/>
                <a:ea typeface="JetBrains Mono"/>
                <a:cs typeface="JetBrains Mono"/>
                <a:sym typeface="JetBrains Mono"/>
              </a:defRPr>
            </a:lvl4pPr>
            <a:lvl5pPr lvl="4" rtl="0" algn="r">
              <a:buNone/>
              <a:defRPr sz="900">
                <a:solidFill>
                  <a:schemeClr val="lt1"/>
                </a:solidFill>
                <a:latin typeface="JetBrains Mono"/>
                <a:ea typeface="JetBrains Mono"/>
                <a:cs typeface="JetBrains Mono"/>
                <a:sym typeface="JetBrains Mono"/>
              </a:defRPr>
            </a:lvl5pPr>
            <a:lvl6pPr lvl="5" rtl="0" algn="r">
              <a:buNone/>
              <a:defRPr sz="900">
                <a:solidFill>
                  <a:schemeClr val="lt1"/>
                </a:solidFill>
                <a:latin typeface="JetBrains Mono"/>
                <a:ea typeface="JetBrains Mono"/>
                <a:cs typeface="JetBrains Mono"/>
                <a:sym typeface="JetBrains Mono"/>
              </a:defRPr>
            </a:lvl6pPr>
            <a:lvl7pPr lvl="6" rtl="0" algn="r">
              <a:buNone/>
              <a:defRPr sz="900">
                <a:solidFill>
                  <a:schemeClr val="lt1"/>
                </a:solidFill>
                <a:latin typeface="JetBrains Mono"/>
                <a:ea typeface="JetBrains Mono"/>
                <a:cs typeface="JetBrains Mono"/>
                <a:sym typeface="JetBrains Mono"/>
              </a:defRPr>
            </a:lvl7pPr>
            <a:lvl8pPr lvl="7" rtl="0" algn="r">
              <a:buNone/>
              <a:defRPr sz="900">
                <a:solidFill>
                  <a:schemeClr val="lt1"/>
                </a:solidFill>
                <a:latin typeface="JetBrains Mono"/>
                <a:ea typeface="JetBrains Mono"/>
                <a:cs typeface="JetBrains Mono"/>
                <a:sym typeface="JetBrains Mono"/>
              </a:defRPr>
            </a:lvl8pPr>
            <a:lvl9pPr lvl="8" rtl="0"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46" name="Google Shape;946;p107"/>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47" name="Google Shape;947;p107"/>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948" name="Google Shape;948;p107"/>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949" name="Google Shape;949;p107"/>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950" name="Shape 950"/>
        <p:cNvGrpSpPr/>
        <p:nvPr/>
      </p:nvGrpSpPr>
      <p:grpSpPr>
        <a:xfrm>
          <a:off x="0" y="0"/>
          <a:ext cx="0" cy="0"/>
          <a:chOff x="0" y="0"/>
          <a:chExt cx="0" cy="0"/>
        </a:xfrm>
      </p:grpSpPr>
      <p:sp>
        <p:nvSpPr>
          <p:cNvPr id="951" name="Google Shape;951;p108"/>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52" name="Google Shape;952;p108"/>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953" name="Google Shape;953;p108"/>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54" name="Google Shape;954;p108"/>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955" name="Google Shape;955;p108"/>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956" name="Google Shape;956;p10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57" name="Google Shape;957;p1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108"/>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959" name="Google Shape;959;p108"/>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960" name="Shape 960"/>
        <p:cNvGrpSpPr/>
        <p:nvPr/>
      </p:nvGrpSpPr>
      <p:grpSpPr>
        <a:xfrm>
          <a:off x="0" y="0"/>
          <a:ext cx="0" cy="0"/>
          <a:chOff x="0" y="0"/>
          <a:chExt cx="0" cy="0"/>
        </a:xfrm>
      </p:grpSpPr>
      <p:sp>
        <p:nvSpPr>
          <p:cNvPr id="961" name="Google Shape;961;p109"/>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962" name="Google Shape;962;p109"/>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63" name="Google Shape;963;p109"/>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64" name="Google Shape;964;p109"/>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965" name="Google Shape;965;p10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966" name="Google Shape;966;p10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67" name="Google Shape;967;p109"/>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68" name="Google Shape;968;p109"/>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69" name="Google Shape;969;p109"/>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70" name="Google Shape;970;p109"/>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71" name="Google Shape;971;p109"/>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72" name="Google Shape;972;p109"/>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973" name="Google Shape;973;p109"/>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974" name="Google Shape;974;p109"/>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975" name="Shape 975"/>
        <p:cNvGrpSpPr/>
        <p:nvPr/>
      </p:nvGrpSpPr>
      <p:grpSpPr>
        <a:xfrm>
          <a:off x="0" y="0"/>
          <a:ext cx="0" cy="0"/>
          <a:chOff x="0" y="0"/>
          <a:chExt cx="0" cy="0"/>
        </a:xfrm>
      </p:grpSpPr>
      <p:pic>
        <p:nvPicPr>
          <p:cNvPr id="976" name="Google Shape;976;p11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77" name="Google Shape;977;p11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978" name="Shape 978"/>
        <p:cNvGrpSpPr/>
        <p:nvPr/>
      </p:nvGrpSpPr>
      <p:grpSpPr>
        <a:xfrm>
          <a:off x="0" y="0"/>
          <a:ext cx="0" cy="0"/>
          <a:chOff x="0" y="0"/>
          <a:chExt cx="0" cy="0"/>
        </a:xfrm>
      </p:grpSpPr>
      <p:sp>
        <p:nvSpPr>
          <p:cNvPr id="979" name="Google Shape;979;p111"/>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80" name="Google Shape;980;p111"/>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81" name="Google Shape;981;p111"/>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82" name="Google Shape;982;p111"/>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83" name="Google Shape;983;p111"/>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984" name="Google Shape;984;p111"/>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85" name="Google Shape;985;p111"/>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86" name="Google Shape;986;p111"/>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987" name="Google Shape;987;p111"/>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pic>
        <p:nvPicPr>
          <p:cNvPr id="988" name="Google Shape;988;p11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89" name="Google Shape;989;p11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990" name="Shape 990"/>
        <p:cNvGrpSpPr/>
        <p:nvPr/>
      </p:nvGrpSpPr>
      <p:grpSpPr>
        <a:xfrm>
          <a:off x="0" y="0"/>
          <a:ext cx="0" cy="0"/>
          <a:chOff x="0" y="0"/>
          <a:chExt cx="0" cy="0"/>
        </a:xfrm>
      </p:grpSpPr>
      <p:sp>
        <p:nvSpPr>
          <p:cNvPr id="991" name="Google Shape;991;p112"/>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92" name="Google Shape;992;p112"/>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93" name="Google Shape;993;p112"/>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94" name="Google Shape;994;p112"/>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995" name="Google Shape;995;p112"/>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pic>
        <p:nvPicPr>
          <p:cNvPr id="996" name="Google Shape;996;p11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97" name="Google Shape;997;p11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998" name="Shape 998"/>
        <p:cNvGrpSpPr/>
        <p:nvPr/>
      </p:nvGrpSpPr>
      <p:grpSpPr>
        <a:xfrm>
          <a:off x="0" y="0"/>
          <a:ext cx="0" cy="0"/>
          <a:chOff x="0" y="0"/>
          <a:chExt cx="0" cy="0"/>
        </a:xfrm>
      </p:grpSpPr>
      <p:pic>
        <p:nvPicPr>
          <p:cNvPr id="999" name="Google Shape;999;p11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00" name="Google Shape;1000;p1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01" name="Google Shape;1001;p11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002" name="Google Shape;1002;p11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03" name="Google Shape;1003;p113"/>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04" name="Google Shape;1004;p113"/>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05" name="Google Shape;1005;p113"/>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06" name="Google Shape;1006;p113"/>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07" name="Google Shape;1007;p113"/>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08" name="Google Shape;1008;p113"/>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09" name="Google Shape;1009;p113"/>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10" name="Google Shape;1010;p113"/>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1011" name="Google Shape;1011;p113"/>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12" name="Google Shape;1012;p113"/>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1013" name="Google Shape;1013;p113"/>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14" name="Google Shape;1014;p113"/>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1015" name="Shape 1015"/>
        <p:cNvGrpSpPr/>
        <p:nvPr/>
      </p:nvGrpSpPr>
      <p:grpSpPr>
        <a:xfrm>
          <a:off x="0" y="0"/>
          <a:ext cx="0" cy="0"/>
          <a:chOff x="0" y="0"/>
          <a:chExt cx="0" cy="0"/>
        </a:xfrm>
      </p:grpSpPr>
      <p:pic>
        <p:nvPicPr>
          <p:cNvPr id="1016" name="Google Shape;1016;p11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17" name="Google Shape;1017;p11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18" name="Google Shape;1018;p11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19" name="Google Shape;1019;p114"/>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20" name="Google Shape;1020;p114"/>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21" name="Google Shape;1021;p114"/>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22" name="Google Shape;1022;p114"/>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23" name="Google Shape;1023;p114"/>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24" name="Google Shape;1024;p114"/>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1025" name="Shape 1025"/>
        <p:cNvGrpSpPr/>
        <p:nvPr/>
      </p:nvGrpSpPr>
      <p:grpSpPr>
        <a:xfrm>
          <a:off x="0" y="0"/>
          <a:ext cx="0" cy="0"/>
          <a:chOff x="0" y="0"/>
          <a:chExt cx="0" cy="0"/>
        </a:xfrm>
      </p:grpSpPr>
      <p:pic>
        <p:nvPicPr>
          <p:cNvPr id="1026" name="Google Shape;1026;p11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27" name="Google Shape;1027;p11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28" name="Google Shape;1028;p11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29" name="Google Shape;1029;p115"/>
          <p:cNvSpPr/>
          <p:nvPr/>
        </p:nvSpPr>
        <p:spPr>
          <a:xfrm>
            <a:off x="3497366"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30" name="Google Shape;1030;p115"/>
          <p:cNvSpPr/>
          <p:nvPr/>
        </p:nvSpPr>
        <p:spPr>
          <a:xfrm>
            <a:off x="3497366"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31" name="Google Shape;1031;p115"/>
          <p:cNvSpPr/>
          <p:nvPr/>
        </p:nvSpPr>
        <p:spPr>
          <a:xfrm>
            <a:off x="3497366"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32" name="Google Shape;1032;p115"/>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33" name="Google Shape;1033;p115"/>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34" name="Google Shape;1034;p115"/>
          <p:cNvSpPr/>
          <p:nvPr/>
        </p:nvSpPr>
        <p:spPr>
          <a:xfrm>
            <a:off x="6140644"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35" name="Google Shape;1035;p115"/>
          <p:cNvSpPr/>
          <p:nvPr/>
        </p:nvSpPr>
        <p:spPr>
          <a:xfrm>
            <a:off x="6140644"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36" name="Google Shape;1036;p115"/>
          <p:cNvSpPr/>
          <p:nvPr/>
        </p:nvSpPr>
        <p:spPr>
          <a:xfrm>
            <a:off x="6140644"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37" name="Google Shape;1037;p115"/>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38" name="Google Shape;1038;p115"/>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39" name="Google Shape;1039;p115"/>
          <p:cNvSpPr/>
          <p:nvPr/>
        </p:nvSpPr>
        <p:spPr>
          <a:xfrm>
            <a:off x="854087" y="1843247"/>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40" name="Google Shape;1040;p115"/>
          <p:cNvSpPr/>
          <p:nvPr/>
        </p:nvSpPr>
        <p:spPr>
          <a:xfrm>
            <a:off x="854087" y="1382672"/>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41" name="Google Shape;1041;p115"/>
          <p:cNvSpPr/>
          <p:nvPr/>
        </p:nvSpPr>
        <p:spPr>
          <a:xfrm>
            <a:off x="854087" y="3783853"/>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1042" name="Google Shape;1042;p115"/>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43" name="Google Shape;1043;p115"/>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1044" name="Google Shape;1044;p115"/>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045" name="Google Shape;1045;p115"/>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046" name="Google Shape;1046;p115"/>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1047" name="Shape 1047"/>
        <p:cNvGrpSpPr/>
        <p:nvPr/>
      </p:nvGrpSpPr>
      <p:grpSpPr>
        <a:xfrm>
          <a:off x="0" y="0"/>
          <a:ext cx="0" cy="0"/>
          <a:chOff x="0" y="0"/>
          <a:chExt cx="0" cy="0"/>
        </a:xfrm>
      </p:grpSpPr>
      <p:sp>
        <p:nvSpPr>
          <p:cNvPr id="1048" name="Google Shape;1048;p116"/>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049" name="Google Shape;1049;p11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50" name="Google Shape;1050;p1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51" name="Google Shape;1051;p11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052" name="Google Shape;1052;p116"/>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053" name="Google Shape;1053;p116"/>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54" name="Google Shape;1054;p116"/>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55" name="Google Shape;1055;p116"/>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56" name="Google Shape;1056;p116"/>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57" name="Google Shape;1057;p116"/>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58" name="Google Shape;1058;p116"/>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59" name="Google Shape;1059;p116"/>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060" name="Shape 1060"/>
        <p:cNvGrpSpPr/>
        <p:nvPr/>
      </p:nvGrpSpPr>
      <p:grpSpPr>
        <a:xfrm>
          <a:off x="0" y="0"/>
          <a:ext cx="0" cy="0"/>
          <a:chOff x="0" y="0"/>
          <a:chExt cx="0" cy="0"/>
        </a:xfrm>
      </p:grpSpPr>
      <p:sp>
        <p:nvSpPr>
          <p:cNvPr id="1061" name="Google Shape;1061;p117"/>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062" name="Google Shape;1062;p11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63" name="Google Shape;1063;p1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64" name="Google Shape;1064;p117"/>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065" name="Google Shape;1065;p117"/>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66" name="Google Shape;1066;p117"/>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67" name="Google Shape;1067;p117"/>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68" name="Google Shape;1068;p117"/>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69" name="Google Shape;1069;p117"/>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70" name="Google Shape;1070;p117"/>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071" name="Google Shape;1071;p117"/>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072" name="Shape 1072"/>
        <p:cNvGrpSpPr/>
        <p:nvPr/>
      </p:nvGrpSpPr>
      <p:grpSpPr>
        <a:xfrm>
          <a:off x="0" y="0"/>
          <a:ext cx="0" cy="0"/>
          <a:chOff x="0" y="0"/>
          <a:chExt cx="0" cy="0"/>
        </a:xfrm>
      </p:grpSpPr>
      <p:pic>
        <p:nvPicPr>
          <p:cNvPr id="1073" name="Google Shape;1073;p11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74" name="Google Shape;1074;p1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75" name="Google Shape;1075;p118"/>
          <p:cNvSpPr/>
          <p:nvPr/>
        </p:nvSpPr>
        <p:spPr>
          <a:xfrm>
            <a:off x="798900" y="1731275"/>
            <a:ext cx="22902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8"/>
          <p:cNvSpPr/>
          <p:nvPr/>
        </p:nvSpPr>
        <p:spPr>
          <a:xfrm>
            <a:off x="3448500"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8"/>
          <p:cNvSpPr/>
          <p:nvPr/>
        </p:nvSpPr>
        <p:spPr>
          <a:xfrm>
            <a:off x="6098119"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1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79" name="Google Shape;1079;p118"/>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80" name="Google Shape;1080;p118"/>
          <p:cNvSpPr txBox="1"/>
          <p:nvPr>
            <p:ph idx="2" type="subTitle"/>
          </p:nvPr>
        </p:nvSpPr>
        <p:spPr>
          <a:xfrm>
            <a:off x="998725"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81" name="Google Shape;1081;p118"/>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82" name="Google Shape;1082;p118"/>
          <p:cNvSpPr txBox="1"/>
          <p:nvPr>
            <p:ph idx="3" type="subTitle"/>
          </p:nvPr>
        </p:nvSpPr>
        <p:spPr>
          <a:xfrm>
            <a:off x="3642608"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83" name="Google Shape;1083;p118"/>
          <p:cNvSpPr txBox="1"/>
          <p:nvPr>
            <p:ph idx="4" type="subTitle"/>
          </p:nvPr>
        </p:nvSpPr>
        <p:spPr>
          <a:xfrm>
            <a:off x="3642608"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84" name="Google Shape;1084;p118"/>
          <p:cNvSpPr/>
          <p:nvPr/>
        </p:nvSpPr>
        <p:spPr>
          <a:xfrm>
            <a:off x="3642599"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85" name="Google Shape;1085;p118"/>
          <p:cNvSpPr txBox="1"/>
          <p:nvPr>
            <p:ph idx="5" type="subTitle"/>
          </p:nvPr>
        </p:nvSpPr>
        <p:spPr>
          <a:xfrm>
            <a:off x="6286497"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086" name="Google Shape;1086;p118"/>
          <p:cNvSpPr txBox="1"/>
          <p:nvPr>
            <p:ph idx="6" type="subTitle"/>
          </p:nvPr>
        </p:nvSpPr>
        <p:spPr>
          <a:xfrm>
            <a:off x="6286497"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087" name="Google Shape;1087;p118"/>
          <p:cNvSpPr/>
          <p:nvPr/>
        </p:nvSpPr>
        <p:spPr>
          <a:xfrm>
            <a:off x="6286487"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088" name="Shape 1088"/>
        <p:cNvGrpSpPr/>
        <p:nvPr/>
      </p:nvGrpSpPr>
      <p:grpSpPr>
        <a:xfrm>
          <a:off x="0" y="0"/>
          <a:ext cx="0" cy="0"/>
          <a:chOff x="0" y="0"/>
          <a:chExt cx="0" cy="0"/>
        </a:xfrm>
      </p:grpSpPr>
      <p:pic>
        <p:nvPicPr>
          <p:cNvPr id="1089" name="Google Shape;1089;p11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090" name="Google Shape;1090;p1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11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092" name="Google Shape;1092;p119"/>
          <p:cNvSpPr/>
          <p:nvPr/>
        </p:nvSpPr>
        <p:spPr>
          <a:xfrm>
            <a:off x="53473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9"/>
          <p:cNvSpPr/>
          <p:nvPr/>
        </p:nvSpPr>
        <p:spPr>
          <a:xfrm>
            <a:off x="260314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9"/>
          <p:cNvSpPr/>
          <p:nvPr/>
        </p:nvSpPr>
        <p:spPr>
          <a:xfrm>
            <a:off x="467155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9"/>
          <p:cNvSpPr/>
          <p:nvPr/>
        </p:nvSpPr>
        <p:spPr>
          <a:xfrm>
            <a:off x="673996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19"/>
          <p:cNvSpPr/>
          <p:nvPr/>
        </p:nvSpPr>
        <p:spPr>
          <a:xfrm flipH="1" rot="10800000">
            <a:off x="53473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19"/>
          <p:cNvSpPr/>
          <p:nvPr/>
        </p:nvSpPr>
        <p:spPr>
          <a:xfrm flipH="1" rot="10800000">
            <a:off x="260314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9"/>
          <p:cNvSpPr/>
          <p:nvPr/>
        </p:nvSpPr>
        <p:spPr>
          <a:xfrm flipH="1" rot="10800000">
            <a:off x="467155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9"/>
          <p:cNvSpPr/>
          <p:nvPr/>
        </p:nvSpPr>
        <p:spPr>
          <a:xfrm flipH="1" rot="10800000">
            <a:off x="673996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9"/>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101" name="Google Shape;1101;p119"/>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102" name="Google Shape;1102;p119"/>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103" name="Google Shape;1103;p119"/>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104" name="Google Shape;1104;p119"/>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1105" name="Google Shape;1105;p119"/>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106" name="Google Shape;1106;p119"/>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107" name="Google Shape;1107;p119"/>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108" name="Shape 1108"/>
        <p:cNvGrpSpPr/>
        <p:nvPr/>
      </p:nvGrpSpPr>
      <p:grpSpPr>
        <a:xfrm>
          <a:off x="0" y="0"/>
          <a:ext cx="0" cy="0"/>
          <a:chOff x="0" y="0"/>
          <a:chExt cx="0" cy="0"/>
        </a:xfrm>
      </p:grpSpPr>
      <p:pic>
        <p:nvPicPr>
          <p:cNvPr id="1109" name="Google Shape;1109;p12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10" name="Google Shape;1110;p1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11" name="Google Shape;1111;p120"/>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112" name="Google Shape;1112;p120"/>
          <p:cNvSpPr/>
          <p:nvPr/>
        </p:nvSpPr>
        <p:spPr>
          <a:xfrm>
            <a:off x="53473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20"/>
          <p:cNvSpPr/>
          <p:nvPr/>
        </p:nvSpPr>
        <p:spPr>
          <a:xfrm>
            <a:off x="260314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20"/>
          <p:cNvSpPr/>
          <p:nvPr/>
        </p:nvSpPr>
        <p:spPr>
          <a:xfrm>
            <a:off x="467155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20"/>
          <p:cNvSpPr/>
          <p:nvPr/>
        </p:nvSpPr>
        <p:spPr>
          <a:xfrm>
            <a:off x="673996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20"/>
          <p:cNvSpPr/>
          <p:nvPr/>
        </p:nvSpPr>
        <p:spPr>
          <a:xfrm flipH="1" rot="10800000">
            <a:off x="53473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20"/>
          <p:cNvSpPr/>
          <p:nvPr/>
        </p:nvSpPr>
        <p:spPr>
          <a:xfrm flipH="1" rot="10800000">
            <a:off x="260314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20"/>
          <p:cNvSpPr/>
          <p:nvPr/>
        </p:nvSpPr>
        <p:spPr>
          <a:xfrm flipH="1" rot="10800000">
            <a:off x="467155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20"/>
          <p:cNvSpPr/>
          <p:nvPr/>
        </p:nvSpPr>
        <p:spPr>
          <a:xfrm flipH="1" rot="10800000">
            <a:off x="673996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20"/>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21" name="Google Shape;1121;p120"/>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122" name="Google Shape;1122;p120"/>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123" name="Google Shape;1123;p120"/>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24" name="Google Shape;1124;p120"/>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125" name="Google Shape;1125;p120"/>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126" name="Google Shape;1126;p120"/>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27" name="Google Shape;1127;p120"/>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128" name="Google Shape;1128;p120"/>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129" name="Google Shape;1129;p120"/>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30" name="Google Shape;1130;p120"/>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1131" name="Google Shape;1131;p120"/>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132" name="Shape 1132"/>
        <p:cNvGrpSpPr/>
        <p:nvPr/>
      </p:nvGrpSpPr>
      <p:grpSpPr>
        <a:xfrm>
          <a:off x="0" y="0"/>
          <a:ext cx="0" cy="0"/>
          <a:chOff x="0" y="0"/>
          <a:chExt cx="0" cy="0"/>
        </a:xfrm>
      </p:grpSpPr>
      <p:pic>
        <p:nvPicPr>
          <p:cNvPr id="1133" name="Google Shape;1133;p12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34" name="Google Shape;1134;p1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35" name="Google Shape;1135;p121"/>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1136" name="Google Shape;1136;p121"/>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37" name="Google Shape;1137;p121"/>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138" name="Google Shape;1138;p121"/>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39" name="Google Shape;1139;p121"/>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1140" name="Google Shape;1140;p121"/>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41" name="Google Shape;1141;p121"/>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142" name="Shape 1142"/>
        <p:cNvGrpSpPr/>
        <p:nvPr/>
      </p:nvGrpSpPr>
      <p:grpSpPr>
        <a:xfrm>
          <a:off x="0" y="0"/>
          <a:ext cx="0" cy="0"/>
          <a:chOff x="0" y="0"/>
          <a:chExt cx="0" cy="0"/>
        </a:xfrm>
      </p:grpSpPr>
      <p:pic>
        <p:nvPicPr>
          <p:cNvPr id="1143" name="Google Shape;1143;p12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44" name="Google Shape;1144;p1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45" name="Google Shape;1145;p122"/>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46" name="Google Shape;1146;p122"/>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147" name="Google Shape;1147;p122"/>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148" name="Google Shape;1148;p122"/>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49" name="Google Shape;1149;p122"/>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50" name="Google Shape;1150;p122"/>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51" name="Google Shape;1151;p122"/>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52" name="Google Shape;1152;p122"/>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53" name="Google Shape;1153;p122"/>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54" name="Google Shape;1154;p122"/>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55" name="Google Shape;1155;p122"/>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56" name="Google Shape;1156;p122"/>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50" name="Shape 50"/>
        <p:cNvGrpSpPr/>
        <p:nvPr/>
      </p:nvGrpSpPr>
      <p:grpSpPr>
        <a:xfrm>
          <a:off x="0" y="0"/>
          <a:ext cx="0" cy="0"/>
          <a:chOff x="0" y="0"/>
          <a:chExt cx="0" cy="0"/>
        </a:xfrm>
      </p:grpSpPr>
      <p:sp>
        <p:nvSpPr>
          <p:cNvPr id="51" name="Google Shape;51;p13"/>
          <p:cNvSpPr txBox="1"/>
          <p:nvPr>
            <p:ph idx="1" type="subTitle"/>
          </p:nvPr>
        </p:nvSpPr>
        <p:spPr>
          <a:xfrm>
            <a:off x="329153" y="342900"/>
            <a:ext cx="2485800" cy="311100"/>
          </a:xfrm>
          <a:prstGeom prst="rect">
            <a:avLst/>
          </a:prstGeom>
        </p:spPr>
        <p:txBody>
          <a:bodyPr anchorCtr="0" anchor="t" bIns="0" lIns="0" spcFirstLastPara="1" rIns="0" wrap="square" tIns="0">
            <a:norm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52" name="Google Shape;52;p13"/>
          <p:cNvSpPr txBox="1"/>
          <p:nvPr>
            <p:ph type="title"/>
          </p:nvPr>
        </p:nvSpPr>
        <p:spPr>
          <a:xfrm>
            <a:off x="329153" y="1457325"/>
            <a:ext cx="5364000" cy="22290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53" name="Google Shape;53;p13"/>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54" name="Google Shape;54;p13"/>
          <p:cNvSpPr txBox="1"/>
          <p:nvPr>
            <p:ph idx="2" type="subTitle"/>
          </p:nvPr>
        </p:nvSpPr>
        <p:spPr>
          <a:xfrm>
            <a:off x="6329115" y="342900"/>
            <a:ext cx="2485800" cy="311100"/>
          </a:xfrm>
          <a:prstGeom prst="rect">
            <a:avLst/>
          </a:prstGeom>
        </p:spPr>
        <p:txBody>
          <a:bodyPr anchorCtr="0" anchor="t" bIns="0" lIns="0" spcFirstLastPara="1" rIns="0" wrap="square" tIns="0">
            <a:norm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157" name="Shape 1157"/>
        <p:cNvGrpSpPr/>
        <p:nvPr/>
      </p:nvGrpSpPr>
      <p:grpSpPr>
        <a:xfrm>
          <a:off x="0" y="0"/>
          <a:ext cx="0" cy="0"/>
          <a:chOff x="0" y="0"/>
          <a:chExt cx="0" cy="0"/>
        </a:xfrm>
      </p:grpSpPr>
      <p:sp>
        <p:nvSpPr>
          <p:cNvPr id="1158" name="Google Shape;1158;p123"/>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159" name="Google Shape;1159;p12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60" name="Google Shape;1160;p1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161" name="Google Shape;1161;p123"/>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162" name="Google Shape;1162;p123"/>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63" name="Google Shape;1163;p123"/>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64" name="Google Shape;1164;p123"/>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65" name="Google Shape;1165;p123"/>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66" name="Google Shape;1166;p123"/>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67" name="Google Shape;1167;p123"/>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68" name="Google Shape;1168;p123"/>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69" name="Google Shape;1169;p123"/>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70" name="Google Shape;1170;p123"/>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71" name="Google Shape;1171;p123"/>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72" name="Google Shape;1172;p123"/>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73" name="Google Shape;1173;p123"/>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1174" name="Google Shape;1174;p123"/>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1175" name="Shape 1175"/>
        <p:cNvGrpSpPr/>
        <p:nvPr/>
      </p:nvGrpSpPr>
      <p:grpSpPr>
        <a:xfrm>
          <a:off x="0" y="0"/>
          <a:ext cx="0" cy="0"/>
          <a:chOff x="0" y="0"/>
          <a:chExt cx="0" cy="0"/>
        </a:xfrm>
      </p:grpSpPr>
      <p:sp>
        <p:nvSpPr>
          <p:cNvPr id="1176" name="Google Shape;1176;p124"/>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177" name="Google Shape;1177;p124"/>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1178" name="Google Shape;1178;p124"/>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179" name="Google Shape;1179;p124"/>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1180" name="Google Shape;1180;p12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81" name="Google Shape;1181;p1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1182" name="Shape 1182"/>
        <p:cNvGrpSpPr/>
        <p:nvPr/>
      </p:nvGrpSpPr>
      <p:grpSpPr>
        <a:xfrm>
          <a:off x="0" y="0"/>
          <a:ext cx="0" cy="0"/>
          <a:chOff x="0" y="0"/>
          <a:chExt cx="0" cy="0"/>
        </a:xfrm>
      </p:grpSpPr>
      <p:sp>
        <p:nvSpPr>
          <p:cNvPr id="1183" name="Google Shape;1183;p1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184" name="Google Shape;1184;p125"/>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1185" name="Shape 1185"/>
        <p:cNvGrpSpPr/>
        <p:nvPr/>
      </p:nvGrpSpPr>
      <p:grpSpPr>
        <a:xfrm>
          <a:off x="0" y="0"/>
          <a:ext cx="0" cy="0"/>
          <a:chOff x="0" y="0"/>
          <a:chExt cx="0" cy="0"/>
        </a:xfrm>
      </p:grpSpPr>
      <p:pic>
        <p:nvPicPr>
          <p:cNvPr id="1186" name="Google Shape;1186;p126"/>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187" name="Google Shape;1187;p1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1188" name="Shape 1188"/>
        <p:cNvGrpSpPr/>
        <p:nvPr/>
      </p:nvGrpSpPr>
      <p:grpSpPr>
        <a:xfrm>
          <a:off x="0" y="0"/>
          <a:ext cx="0" cy="0"/>
          <a:chOff x="0" y="0"/>
          <a:chExt cx="0" cy="0"/>
        </a:xfrm>
      </p:grpSpPr>
      <p:sp>
        <p:nvSpPr>
          <p:cNvPr id="1189" name="Google Shape;1189;p127"/>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90" name="Google Shape;1190;p127"/>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91" name="Google Shape;1191;p127"/>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92" name="Google Shape;1192;p12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93" name="Google Shape;1193;p1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1194" name="Shape 1194"/>
        <p:cNvGrpSpPr/>
        <p:nvPr/>
      </p:nvGrpSpPr>
      <p:grpSpPr>
        <a:xfrm>
          <a:off x="0" y="0"/>
          <a:ext cx="0" cy="0"/>
          <a:chOff x="0" y="0"/>
          <a:chExt cx="0" cy="0"/>
        </a:xfrm>
      </p:grpSpPr>
      <p:sp>
        <p:nvSpPr>
          <p:cNvPr id="1195" name="Google Shape;1195;p128"/>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96" name="Google Shape;1196;p128"/>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97" name="Google Shape;1197;p128"/>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198" name="Google Shape;1198;p12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199" name="Google Shape;1199;p1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00" name="Google Shape;1200;p128"/>
          <p:cNvSpPr/>
          <p:nvPr/>
        </p:nvSpPr>
        <p:spPr>
          <a:xfrm rot="5400000">
            <a:off x="4444012" y="1942163"/>
            <a:ext cx="3947700" cy="564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1201" name="Shape 1201"/>
        <p:cNvGrpSpPr/>
        <p:nvPr/>
      </p:nvGrpSpPr>
      <p:grpSpPr>
        <a:xfrm>
          <a:off x="0" y="0"/>
          <a:ext cx="0" cy="0"/>
          <a:chOff x="0" y="0"/>
          <a:chExt cx="0" cy="0"/>
        </a:xfrm>
      </p:grpSpPr>
      <p:sp>
        <p:nvSpPr>
          <p:cNvPr id="1202" name="Google Shape;1202;p129"/>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03" name="Google Shape;1203;p129"/>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04" name="Google Shape;1204;p12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05" name="Google Shape;1205;p1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06" name="Google Shape;1206;p129"/>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1207" name="Shape 1207"/>
        <p:cNvGrpSpPr/>
        <p:nvPr/>
      </p:nvGrpSpPr>
      <p:grpSpPr>
        <a:xfrm>
          <a:off x="0" y="0"/>
          <a:ext cx="0" cy="0"/>
          <a:chOff x="0" y="0"/>
          <a:chExt cx="0" cy="0"/>
        </a:xfrm>
      </p:grpSpPr>
      <p:pic>
        <p:nvPicPr>
          <p:cNvPr id="1208" name="Google Shape;1208;p13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09" name="Google Shape;1209;p1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10" name="Google Shape;1210;p130"/>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211" name="Google Shape;1211;p130"/>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212" name="Google Shape;1212;p130"/>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213" name="Google Shape;1213;p130"/>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1214" name="Shape 1214"/>
        <p:cNvGrpSpPr/>
        <p:nvPr/>
      </p:nvGrpSpPr>
      <p:grpSpPr>
        <a:xfrm>
          <a:off x="0" y="0"/>
          <a:ext cx="0" cy="0"/>
          <a:chOff x="0" y="0"/>
          <a:chExt cx="0" cy="0"/>
        </a:xfrm>
      </p:grpSpPr>
      <p:sp>
        <p:nvSpPr>
          <p:cNvPr id="1215" name="Google Shape;1215;p13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16" name="Google Shape;1216;p131"/>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17" name="Google Shape;1217;p131"/>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18" name="Google Shape;1218;p13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19" name="Google Shape;1219;p1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20" name="Google Shape;1220;p131"/>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21" name="Google Shape;1221;p131"/>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1222" name="Shape 1222"/>
        <p:cNvGrpSpPr/>
        <p:nvPr/>
      </p:nvGrpSpPr>
      <p:grpSpPr>
        <a:xfrm>
          <a:off x="0" y="0"/>
          <a:ext cx="0" cy="0"/>
          <a:chOff x="0" y="0"/>
          <a:chExt cx="0" cy="0"/>
        </a:xfrm>
      </p:grpSpPr>
      <p:sp>
        <p:nvSpPr>
          <p:cNvPr id="1223" name="Google Shape;1223;p13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24" name="Google Shape;1224;p13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25" name="Google Shape;1225;p132"/>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26" name="Google Shape;1226;p13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27" name="Google Shape;1227;p1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28" name="Google Shape;1228;p132"/>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29" name="Google Shape;1229;p132"/>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30" name="Google Shape;1230;p132"/>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56" name="Shape 56"/>
        <p:cNvGrpSpPr/>
        <p:nvPr/>
      </p:nvGrpSpPr>
      <p:grpSpPr>
        <a:xfrm>
          <a:off x="0" y="0"/>
          <a:ext cx="0" cy="0"/>
          <a:chOff x="0" y="0"/>
          <a:chExt cx="0" cy="0"/>
        </a:xfrm>
      </p:grpSpPr>
      <p:sp>
        <p:nvSpPr>
          <p:cNvPr id="57" name="Google Shape;57;p15"/>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58" name="Google Shape;58;p15"/>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59" name="Google Shape;59;p15"/>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0" name="Google Shape;60;p15"/>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1231" name="Shape 1231"/>
        <p:cNvGrpSpPr/>
        <p:nvPr/>
      </p:nvGrpSpPr>
      <p:grpSpPr>
        <a:xfrm>
          <a:off x="0" y="0"/>
          <a:ext cx="0" cy="0"/>
          <a:chOff x="0" y="0"/>
          <a:chExt cx="0" cy="0"/>
        </a:xfrm>
      </p:grpSpPr>
      <p:sp>
        <p:nvSpPr>
          <p:cNvPr id="1232" name="Google Shape;1232;p13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33" name="Google Shape;1233;p13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34" name="Google Shape;1234;p133"/>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35" name="Google Shape;1235;p13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36" name="Google Shape;1236;p1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37" name="Google Shape;1237;p133"/>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38" name="Google Shape;1238;p133"/>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1239" name="Google Shape;1239;p133"/>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1240" name="Shape 1240"/>
        <p:cNvGrpSpPr/>
        <p:nvPr/>
      </p:nvGrpSpPr>
      <p:grpSpPr>
        <a:xfrm>
          <a:off x="0" y="0"/>
          <a:ext cx="0" cy="0"/>
          <a:chOff x="0" y="0"/>
          <a:chExt cx="0" cy="0"/>
        </a:xfrm>
      </p:grpSpPr>
      <p:sp>
        <p:nvSpPr>
          <p:cNvPr id="1241" name="Google Shape;1241;p134"/>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242" name="Google Shape;1242;p134"/>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243" name="Google Shape;1243;p134"/>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1244" name="Google Shape;1244;p13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45" name="Google Shape;1245;p1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246" name="Google Shape;1246;p134"/>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1247" name="Shape 1247"/>
        <p:cNvGrpSpPr/>
        <p:nvPr/>
      </p:nvGrpSpPr>
      <p:grpSpPr>
        <a:xfrm>
          <a:off x="0" y="0"/>
          <a:ext cx="0" cy="0"/>
          <a:chOff x="0" y="0"/>
          <a:chExt cx="0" cy="0"/>
        </a:xfrm>
      </p:grpSpPr>
      <p:pic>
        <p:nvPicPr>
          <p:cNvPr id="1248" name="Google Shape;1248;p135"/>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1249" name="Google Shape;1249;p135"/>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pic>
        <p:nvPicPr>
          <p:cNvPr id="1250" name="Google Shape;1250;p135"/>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1251" name="Google Shape;1251;p135"/>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1252" name="Shape 1252"/>
        <p:cNvGrpSpPr/>
        <p:nvPr/>
      </p:nvGrpSpPr>
      <p:grpSpPr>
        <a:xfrm>
          <a:off x="0" y="0"/>
          <a:ext cx="0" cy="0"/>
          <a:chOff x="0" y="0"/>
          <a:chExt cx="0" cy="0"/>
        </a:xfrm>
      </p:grpSpPr>
      <p:pic>
        <p:nvPicPr>
          <p:cNvPr id="1253" name="Google Shape;1253;p136"/>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254" name="Google Shape;1254;p136"/>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55" name="Google Shape;1255;p136"/>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56" name="Google Shape;1256;p136"/>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1257" name="Shape 1257"/>
        <p:cNvGrpSpPr/>
        <p:nvPr/>
      </p:nvGrpSpPr>
      <p:grpSpPr>
        <a:xfrm>
          <a:off x="0" y="0"/>
          <a:ext cx="0" cy="0"/>
          <a:chOff x="0" y="0"/>
          <a:chExt cx="0" cy="0"/>
        </a:xfrm>
      </p:grpSpPr>
      <p:pic>
        <p:nvPicPr>
          <p:cNvPr id="1258" name="Google Shape;1258;p137"/>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1259" name="Google Shape;1259;p137"/>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60" name="Google Shape;1260;p137"/>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61" name="Google Shape;1261;p137"/>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1262" name="Google Shape;1262;p137"/>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1263" name="Shape 1263"/>
        <p:cNvGrpSpPr/>
        <p:nvPr/>
      </p:nvGrpSpPr>
      <p:grpSpPr>
        <a:xfrm>
          <a:off x="0" y="0"/>
          <a:ext cx="0" cy="0"/>
          <a:chOff x="0" y="0"/>
          <a:chExt cx="0" cy="0"/>
        </a:xfrm>
      </p:grpSpPr>
      <p:pic>
        <p:nvPicPr>
          <p:cNvPr id="1264" name="Google Shape;1264;p138"/>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1265" name="Google Shape;1265;p138"/>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1266" name="Google Shape;1266;p138"/>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1267" name="Google Shape;1267;p138"/>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1268" name="Google Shape;1268;p138"/>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1269" name="Google Shape;1269;p138"/>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1270" name="Shape 1270"/>
        <p:cNvGrpSpPr/>
        <p:nvPr/>
      </p:nvGrpSpPr>
      <p:grpSpPr>
        <a:xfrm>
          <a:off x="0" y="0"/>
          <a:ext cx="0" cy="0"/>
          <a:chOff x="0" y="0"/>
          <a:chExt cx="0" cy="0"/>
        </a:xfrm>
      </p:grpSpPr>
      <p:sp>
        <p:nvSpPr>
          <p:cNvPr id="1271" name="Google Shape;1271;p139"/>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1272" name="Google Shape;1272;p139"/>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1273" name="Google Shape;1273;p139"/>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274" name="Google Shape;1274;p139"/>
          <p:cNvSpPr/>
          <p:nvPr>
            <p:ph idx="2" type="pic"/>
          </p:nvPr>
        </p:nvSpPr>
        <p:spPr>
          <a:xfrm>
            <a:off x="600009" y="572653"/>
            <a:ext cx="2470200" cy="2470200"/>
          </a:xfrm>
          <a:prstGeom prst="rect">
            <a:avLst/>
          </a:prstGeom>
          <a:noFill/>
          <a:ln>
            <a:noFill/>
          </a:ln>
        </p:spPr>
      </p:sp>
      <p:pic>
        <p:nvPicPr>
          <p:cNvPr id="1275" name="Google Shape;1275;p139"/>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1276" name="Google Shape;1276;p139"/>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1277" name="Google Shape;1277;p139"/>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1278" name="Google Shape;1278;p1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1279" name="Shape 1279"/>
        <p:cNvGrpSpPr/>
        <p:nvPr/>
      </p:nvGrpSpPr>
      <p:grpSpPr>
        <a:xfrm>
          <a:off x="0" y="0"/>
          <a:ext cx="0" cy="0"/>
          <a:chOff x="0" y="0"/>
          <a:chExt cx="0" cy="0"/>
        </a:xfrm>
      </p:grpSpPr>
      <p:pic>
        <p:nvPicPr>
          <p:cNvPr id="1280" name="Google Shape;1280;p140"/>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1281" name="Google Shape;1281;p14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rtl="0">
              <a:spcBef>
                <a:spcPts val="0"/>
              </a:spcBef>
              <a:spcAft>
                <a:spcPts val="0"/>
              </a:spcAft>
              <a:buClr>
                <a:schemeClr val="lt2"/>
              </a:buClr>
              <a:buSzPts val="4500"/>
              <a:buNone/>
              <a:defRPr sz="4500">
                <a:solidFill>
                  <a:schemeClr val="lt2"/>
                </a:solidFill>
              </a:defRPr>
            </a:lvl2pPr>
            <a:lvl3pPr lvl="2" rtl="0">
              <a:spcBef>
                <a:spcPts val="0"/>
              </a:spcBef>
              <a:spcAft>
                <a:spcPts val="0"/>
              </a:spcAft>
              <a:buClr>
                <a:schemeClr val="lt2"/>
              </a:buClr>
              <a:buSzPts val="4500"/>
              <a:buNone/>
              <a:defRPr sz="4500">
                <a:solidFill>
                  <a:schemeClr val="lt2"/>
                </a:solidFill>
              </a:defRPr>
            </a:lvl3pPr>
            <a:lvl4pPr lvl="3" rtl="0">
              <a:spcBef>
                <a:spcPts val="0"/>
              </a:spcBef>
              <a:spcAft>
                <a:spcPts val="0"/>
              </a:spcAft>
              <a:buClr>
                <a:schemeClr val="lt2"/>
              </a:buClr>
              <a:buSzPts val="4500"/>
              <a:buNone/>
              <a:defRPr sz="4500">
                <a:solidFill>
                  <a:schemeClr val="lt2"/>
                </a:solidFill>
              </a:defRPr>
            </a:lvl4pPr>
            <a:lvl5pPr lvl="4" rtl="0">
              <a:spcBef>
                <a:spcPts val="0"/>
              </a:spcBef>
              <a:spcAft>
                <a:spcPts val="0"/>
              </a:spcAft>
              <a:buClr>
                <a:schemeClr val="lt2"/>
              </a:buClr>
              <a:buSzPts val="4500"/>
              <a:buNone/>
              <a:defRPr sz="4500">
                <a:solidFill>
                  <a:schemeClr val="lt2"/>
                </a:solidFill>
              </a:defRPr>
            </a:lvl5pPr>
            <a:lvl6pPr lvl="5" rtl="0">
              <a:spcBef>
                <a:spcPts val="0"/>
              </a:spcBef>
              <a:spcAft>
                <a:spcPts val="0"/>
              </a:spcAft>
              <a:buClr>
                <a:schemeClr val="lt2"/>
              </a:buClr>
              <a:buSzPts val="4500"/>
              <a:buNone/>
              <a:defRPr sz="4500">
                <a:solidFill>
                  <a:schemeClr val="lt2"/>
                </a:solidFill>
              </a:defRPr>
            </a:lvl6pPr>
            <a:lvl7pPr lvl="6" rtl="0">
              <a:spcBef>
                <a:spcPts val="0"/>
              </a:spcBef>
              <a:spcAft>
                <a:spcPts val="0"/>
              </a:spcAft>
              <a:buClr>
                <a:schemeClr val="lt2"/>
              </a:buClr>
              <a:buSzPts val="4500"/>
              <a:buNone/>
              <a:defRPr sz="4500">
                <a:solidFill>
                  <a:schemeClr val="lt2"/>
                </a:solidFill>
              </a:defRPr>
            </a:lvl7pPr>
            <a:lvl8pPr lvl="7" rtl="0">
              <a:spcBef>
                <a:spcPts val="0"/>
              </a:spcBef>
              <a:spcAft>
                <a:spcPts val="0"/>
              </a:spcAft>
              <a:buClr>
                <a:schemeClr val="lt2"/>
              </a:buClr>
              <a:buSzPts val="4500"/>
              <a:buNone/>
              <a:defRPr sz="4500">
                <a:solidFill>
                  <a:schemeClr val="lt2"/>
                </a:solidFill>
              </a:defRPr>
            </a:lvl8pPr>
            <a:lvl9pPr lvl="8" rtl="0">
              <a:spcBef>
                <a:spcPts val="0"/>
              </a:spcBef>
              <a:spcAft>
                <a:spcPts val="0"/>
              </a:spcAft>
              <a:buClr>
                <a:schemeClr val="lt2"/>
              </a:buClr>
              <a:buSzPts val="4500"/>
              <a:buNone/>
              <a:defRPr sz="4500">
                <a:solidFill>
                  <a:schemeClr val="lt2"/>
                </a:solidFill>
              </a:defRPr>
            </a:lvl9pPr>
          </a:lstStyle>
          <a:p/>
        </p:txBody>
      </p:sp>
      <p:pic>
        <p:nvPicPr>
          <p:cNvPr id="1282" name="Google Shape;1282;p140"/>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1283" name="Google Shape;1283;p14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1284" name="Shape 1284"/>
        <p:cNvGrpSpPr/>
        <p:nvPr/>
      </p:nvGrpSpPr>
      <p:grpSpPr>
        <a:xfrm>
          <a:off x="0" y="0"/>
          <a:ext cx="0" cy="0"/>
          <a:chOff x="0" y="0"/>
          <a:chExt cx="0" cy="0"/>
        </a:xfrm>
      </p:grpSpPr>
      <p:pic>
        <p:nvPicPr>
          <p:cNvPr id="1285" name="Google Shape;1285;p141"/>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1286" name="Google Shape;1286;p141"/>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287" name="Google Shape;1287;p141"/>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1288" name="Shape 1288"/>
        <p:cNvGrpSpPr/>
        <p:nvPr/>
      </p:nvGrpSpPr>
      <p:grpSpPr>
        <a:xfrm>
          <a:off x="0" y="0"/>
          <a:ext cx="0" cy="0"/>
          <a:chOff x="0" y="0"/>
          <a:chExt cx="0" cy="0"/>
        </a:xfrm>
      </p:grpSpPr>
      <p:pic>
        <p:nvPicPr>
          <p:cNvPr id="1289" name="Google Shape;1289;p142"/>
          <p:cNvPicPr preferRelativeResize="0"/>
          <p:nvPr/>
        </p:nvPicPr>
        <p:blipFill>
          <a:blip r:embed="rId2">
            <a:alphaModFix amt="52999"/>
          </a:blip>
          <a:stretch>
            <a:fillRect/>
          </a:stretch>
        </p:blipFill>
        <p:spPr>
          <a:xfrm>
            <a:off x="2573153" y="572653"/>
            <a:ext cx="3997694" cy="3997694"/>
          </a:xfrm>
          <a:prstGeom prst="rect">
            <a:avLst/>
          </a:prstGeom>
          <a:noFill/>
          <a:ln>
            <a:noFill/>
          </a:ln>
        </p:spPr>
      </p:pic>
      <p:sp>
        <p:nvSpPr>
          <p:cNvPr id="1290" name="Google Shape;1290;p142"/>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1291" name="Google Shape;1291;p142"/>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61" name="Shape 61"/>
        <p:cNvGrpSpPr/>
        <p:nvPr/>
      </p:nvGrpSpPr>
      <p:grpSpPr>
        <a:xfrm>
          <a:off x="0" y="0"/>
          <a:ext cx="0" cy="0"/>
          <a:chOff x="0" y="0"/>
          <a:chExt cx="0" cy="0"/>
        </a:xfrm>
      </p:grpSpPr>
      <p:sp>
        <p:nvSpPr>
          <p:cNvPr id="62" name="Google Shape;62;p16"/>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3" name="Google Shape;63;p16"/>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64" name="Google Shape;64;p16"/>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65" name="Google Shape;65;p16"/>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1292" name="Shape 1292"/>
        <p:cNvGrpSpPr/>
        <p:nvPr/>
      </p:nvGrpSpPr>
      <p:grpSpPr>
        <a:xfrm>
          <a:off x="0" y="0"/>
          <a:ext cx="0" cy="0"/>
          <a:chOff x="0" y="0"/>
          <a:chExt cx="0" cy="0"/>
        </a:xfrm>
      </p:grpSpPr>
      <p:sp>
        <p:nvSpPr>
          <p:cNvPr id="1293" name="Google Shape;1293;p143"/>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294" name="Google Shape;1294;p143"/>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295" name="Google Shape;1295;p14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296" name="Google Shape;1296;p1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297" name="Google Shape;1297;p143"/>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1298" name="Shape 1298"/>
        <p:cNvGrpSpPr/>
        <p:nvPr/>
      </p:nvGrpSpPr>
      <p:grpSpPr>
        <a:xfrm>
          <a:off x="0" y="0"/>
          <a:ext cx="0" cy="0"/>
          <a:chOff x="0" y="0"/>
          <a:chExt cx="0" cy="0"/>
        </a:xfrm>
      </p:grpSpPr>
      <p:sp>
        <p:nvSpPr>
          <p:cNvPr id="1299" name="Google Shape;1299;p144"/>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300" name="Google Shape;1300;p144"/>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301" name="Google Shape;1301;p144"/>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1302" name="Google Shape;1302;p144"/>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303" name="Google Shape;1303;p14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04" name="Google Shape;1304;p1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305" name="Google Shape;1305;p144"/>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1306" name="Google Shape;1306;p144"/>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1307" name="Shape 1307"/>
        <p:cNvGrpSpPr/>
        <p:nvPr/>
      </p:nvGrpSpPr>
      <p:grpSpPr>
        <a:xfrm>
          <a:off x="0" y="0"/>
          <a:ext cx="0" cy="0"/>
          <a:chOff x="0" y="0"/>
          <a:chExt cx="0" cy="0"/>
        </a:xfrm>
      </p:grpSpPr>
      <p:sp>
        <p:nvSpPr>
          <p:cNvPr id="1308" name="Google Shape;1308;p145"/>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309" name="Google Shape;1309;p145"/>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310" name="Google Shape;1310;p145"/>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311" name="Google Shape;1311;p145"/>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312" name="Google Shape;1312;p145"/>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1313" name="Google Shape;1313;p145"/>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314" name="Google Shape;1314;p14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15" name="Google Shape;1315;p1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316" name="Google Shape;1316;p145"/>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1317" name="Google Shape;1317;p145"/>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1318" name="Google Shape;1318;p145"/>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1319" name="Shape 1319"/>
        <p:cNvGrpSpPr/>
        <p:nvPr/>
      </p:nvGrpSpPr>
      <p:grpSpPr>
        <a:xfrm>
          <a:off x="0" y="0"/>
          <a:ext cx="0" cy="0"/>
          <a:chOff x="0" y="0"/>
          <a:chExt cx="0" cy="0"/>
        </a:xfrm>
      </p:grpSpPr>
      <p:pic>
        <p:nvPicPr>
          <p:cNvPr id="1320" name="Google Shape;1320;p14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21" name="Google Shape;1321;p1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322" name="Google Shape;1322;p146"/>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323" name="Google Shape;1323;p146"/>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24" name="Google Shape;1324;p146"/>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325" name="Google Shape;1325;p146"/>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326" name="Google Shape;1326;p146"/>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1327" name="Google Shape;1327;p146"/>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328" name="Google Shape;1328;p146"/>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29" name="Google Shape;1329;p146"/>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330" name="Google Shape;1330;p146"/>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331" name="Google Shape;1331;p146"/>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1332" name="Google Shape;1332;p146"/>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1333" name="Google Shape;1333;p146"/>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334" name="Google Shape;1334;p146"/>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1335" name="Google Shape;1335;p146"/>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1336" name="Google Shape;1336;p146"/>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1337" name="Shape 1337"/>
        <p:cNvGrpSpPr/>
        <p:nvPr/>
      </p:nvGrpSpPr>
      <p:grpSpPr>
        <a:xfrm>
          <a:off x="0" y="0"/>
          <a:ext cx="0" cy="0"/>
          <a:chOff x="0" y="0"/>
          <a:chExt cx="0" cy="0"/>
        </a:xfrm>
      </p:grpSpPr>
      <p:sp>
        <p:nvSpPr>
          <p:cNvPr id="1338" name="Google Shape;1338;p147"/>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39" name="Google Shape;1339;p147"/>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340" name="Google Shape;1340;p147"/>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41" name="Google Shape;1341;p147"/>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342" name="Google Shape;1342;p147"/>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43" name="Google Shape;1343;p147"/>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1344" name="Google Shape;1344;p147"/>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1345" name="Google Shape;1345;p147"/>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1346" name="Google Shape;1346;p14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47" name="Google Shape;1347;p1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1348" name="Google Shape;1348;p147"/>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349" name="Google Shape;1349;p147"/>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350" name="Google Shape;1350;p147"/>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1351" name="Google Shape;1351;p147"/>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1352" name="Shape 1352"/>
        <p:cNvGrpSpPr/>
        <p:nvPr/>
      </p:nvGrpSpPr>
      <p:grpSpPr>
        <a:xfrm>
          <a:off x="0" y="0"/>
          <a:ext cx="0" cy="0"/>
          <a:chOff x="0" y="0"/>
          <a:chExt cx="0" cy="0"/>
        </a:xfrm>
      </p:grpSpPr>
      <p:sp>
        <p:nvSpPr>
          <p:cNvPr id="1353" name="Google Shape;1353;p148"/>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354" name="Google Shape;1354;p148"/>
          <p:cNvSpPr/>
          <p:nvPr>
            <p:ph idx="2" type="pic"/>
          </p:nvPr>
        </p:nvSpPr>
        <p:spPr>
          <a:xfrm>
            <a:off x="600009" y="572653"/>
            <a:ext cx="2470200" cy="2470200"/>
          </a:xfrm>
          <a:prstGeom prst="rect">
            <a:avLst/>
          </a:prstGeom>
          <a:noFill/>
          <a:ln>
            <a:noFill/>
          </a:ln>
        </p:spPr>
      </p:sp>
      <p:pic>
        <p:nvPicPr>
          <p:cNvPr id="1355" name="Google Shape;1355;p148"/>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356" name="Google Shape;1356;p1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357" name="Google Shape;1357;p148"/>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358" name="Google Shape;1358;p148"/>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1359" name="Google Shape;1359;p148"/>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360" name="Google Shape;1360;p148"/>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1361" name="Google Shape;1361;p148"/>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1362" name="Shape 1362"/>
        <p:cNvGrpSpPr/>
        <p:nvPr/>
      </p:nvGrpSpPr>
      <p:grpSpPr>
        <a:xfrm>
          <a:off x="0" y="0"/>
          <a:ext cx="0" cy="0"/>
          <a:chOff x="0" y="0"/>
          <a:chExt cx="0" cy="0"/>
        </a:xfrm>
      </p:grpSpPr>
      <p:sp>
        <p:nvSpPr>
          <p:cNvPr id="1363" name="Google Shape;1363;p149"/>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1364" name="Google Shape;1364;p149"/>
          <p:cNvSpPr/>
          <p:nvPr>
            <p:ph idx="2" type="pic"/>
          </p:nvPr>
        </p:nvSpPr>
        <p:spPr>
          <a:xfrm>
            <a:off x="329153" y="1222078"/>
            <a:ext cx="926700" cy="926700"/>
          </a:xfrm>
          <a:prstGeom prst="ellipse">
            <a:avLst/>
          </a:prstGeom>
          <a:noFill/>
          <a:ln>
            <a:noFill/>
          </a:ln>
        </p:spPr>
      </p:sp>
      <p:sp>
        <p:nvSpPr>
          <p:cNvPr id="1365" name="Google Shape;1365;p149"/>
          <p:cNvSpPr/>
          <p:nvPr>
            <p:ph idx="3" type="pic"/>
          </p:nvPr>
        </p:nvSpPr>
        <p:spPr>
          <a:xfrm>
            <a:off x="1840933" y="1222078"/>
            <a:ext cx="926700" cy="926700"/>
          </a:xfrm>
          <a:prstGeom prst="ellipse">
            <a:avLst/>
          </a:prstGeom>
          <a:noFill/>
          <a:ln>
            <a:noFill/>
          </a:ln>
        </p:spPr>
      </p:sp>
      <p:sp>
        <p:nvSpPr>
          <p:cNvPr id="1366" name="Google Shape;1366;p149"/>
          <p:cNvSpPr/>
          <p:nvPr>
            <p:ph idx="4" type="pic"/>
          </p:nvPr>
        </p:nvSpPr>
        <p:spPr>
          <a:xfrm>
            <a:off x="3352713" y="1222078"/>
            <a:ext cx="926700" cy="926700"/>
          </a:xfrm>
          <a:prstGeom prst="ellipse">
            <a:avLst/>
          </a:prstGeom>
          <a:noFill/>
          <a:ln>
            <a:noFill/>
          </a:ln>
        </p:spPr>
      </p:sp>
      <p:sp>
        <p:nvSpPr>
          <p:cNvPr id="1367" name="Google Shape;1367;p149"/>
          <p:cNvSpPr/>
          <p:nvPr>
            <p:ph idx="5" type="pic"/>
          </p:nvPr>
        </p:nvSpPr>
        <p:spPr>
          <a:xfrm>
            <a:off x="4864494" y="1222078"/>
            <a:ext cx="926700" cy="926700"/>
          </a:xfrm>
          <a:prstGeom prst="ellipse">
            <a:avLst/>
          </a:prstGeom>
          <a:noFill/>
          <a:ln>
            <a:noFill/>
          </a:ln>
        </p:spPr>
      </p:sp>
      <p:sp>
        <p:nvSpPr>
          <p:cNvPr id="1368" name="Google Shape;1368;p149"/>
          <p:cNvSpPr/>
          <p:nvPr>
            <p:ph idx="6" type="pic"/>
          </p:nvPr>
        </p:nvSpPr>
        <p:spPr>
          <a:xfrm>
            <a:off x="6376274" y="1222078"/>
            <a:ext cx="926700" cy="926700"/>
          </a:xfrm>
          <a:prstGeom prst="ellipse">
            <a:avLst/>
          </a:prstGeom>
          <a:noFill/>
          <a:ln>
            <a:noFill/>
          </a:ln>
        </p:spPr>
      </p:sp>
      <p:sp>
        <p:nvSpPr>
          <p:cNvPr id="1369" name="Google Shape;1369;p149"/>
          <p:cNvSpPr/>
          <p:nvPr>
            <p:ph idx="7" type="pic"/>
          </p:nvPr>
        </p:nvSpPr>
        <p:spPr>
          <a:xfrm>
            <a:off x="7888054" y="1222078"/>
            <a:ext cx="926700" cy="926700"/>
          </a:xfrm>
          <a:prstGeom prst="ellipse">
            <a:avLst/>
          </a:prstGeom>
          <a:noFill/>
          <a:ln>
            <a:noFill/>
          </a:ln>
        </p:spPr>
      </p:sp>
      <p:sp>
        <p:nvSpPr>
          <p:cNvPr id="1370" name="Google Shape;1370;p149"/>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71" name="Google Shape;1371;p149"/>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72" name="Google Shape;1372;p149"/>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73" name="Google Shape;1373;p149"/>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74" name="Google Shape;1374;p149"/>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75" name="Google Shape;1375;p149"/>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76" name="Google Shape;1376;p149"/>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1377" name="Google Shape;1377;p14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78" name="Google Shape;1378;p14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379" name="Google Shape;1379;p149"/>
          <p:cNvSpPr/>
          <p:nvPr>
            <p:ph idx="17" type="pic"/>
          </p:nvPr>
        </p:nvSpPr>
        <p:spPr>
          <a:xfrm>
            <a:off x="329162" y="2983158"/>
            <a:ext cx="926700" cy="926700"/>
          </a:xfrm>
          <a:prstGeom prst="ellipse">
            <a:avLst/>
          </a:prstGeom>
          <a:noFill/>
          <a:ln>
            <a:noFill/>
          </a:ln>
        </p:spPr>
      </p:sp>
      <p:sp>
        <p:nvSpPr>
          <p:cNvPr id="1380" name="Google Shape;1380;p149"/>
          <p:cNvSpPr/>
          <p:nvPr>
            <p:ph idx="18" type="pic"/>
          </p:nvPr>
        </p:nvSpPr>
        <p:spPr>
          <a:xfrm>
            <a:off x="1840942" y="2983158"/>
            <a:ext cx="926700" cy="926700"/>
          </a:xfrm>
          <a:prstGeom prst="ellipse">
            <a:avLst/>
          </a:prstGeom>
          <a:noFill/>
          <a:ln>
            <a:noFill/>
          </a:ln>
        </p:spPr>
      </p:sp>
      <p:sp>
        <p:nvSpPr>
          <p:cNvPr id="1381" name="Google Shape;1381;p149"/>
          <p:cNvSpPr/>
          <p:nvPr>
            <p:ph idx="19" type="pic"/>
          </p:nvPr>
        </p:nvSpPr>
        <p:spPr>
          <a:xfrm>
            <a:off x="3352723" y="2983158"/>
            <a:ext cx="926700" cy="926700"/>
          </a:xfrm>
          <a:prstGeom prst="ellipse">
            <a:avLst/>
          </a:prstGeom>
          <a:noFill/>
          <a:ln>
            <a:noFill/>
          </a:ln>
        </p:spPr>
      </p:sp>
      <p:sp>
        <p:nvSpPr>
          <p:cNvPr id="1382" name="Google Shape;1382;p149"/>
          <p:cNvSpPr/>
          <p:nvPr>
            <p:ph idx="20" type="pic"/>
          </p:nvPr>
        </p:nvSpPr>
        <p:spPr>
          <a:xfrm>
            <a:off x="4864503" y="2983158"/>
            <a:ext cx="926700" cy="926700"/>
          </a:xfrm>
          <a:prstGeom prst="ellipse">
            <a:avLst/>
          </a:prstGeom>
          <a:noFill/>
          <a:ln>
            <a:noFill/>
          </a:ln>
        </p:spPr>
      </p:sp>
      <p:sp>
        <p:nvSpPr>
          <p:cNvPr id="1383" name="Google Shape;1383;p149"/>
          <p:cNvSpPr/>
          <p:nvPr>
            <p:ph idx="21" type="pic"/>
          </p:nvPr>
        </p:nvSpPr>
        <p:spPr>
          <a:xfrm>
            <a:off x="6376283" y="2983158"/>
            <a:ext cx="926700" cy="926700"/>
          </a:xfrm>
          <a:prstGeom prst="ellipse">
            <a:avLst/>
          </a:prstGeom>
          <a:noFill/>
          <a:ln>
            <a:noFill/>
          </a:ln>
        </p:spPr>
      </p:sp>
      <p:sp>
        <p:nvSpPr>
          <p:cNvPr id="1384" name="Google Shape;1384;p149"/>
          <p:cNvSpPr/>
          <p:nvPr>
            <p:ph idx="22" type="pic"/>
          </p:nvPr>
        </p:nvSpPr>
        <p:spPr>
          <a:xfrm>
            <a:off x="7888064" y="2983158"/>
            <a:ext cx="926700" cy="926700"/>
          </a:xfrm>
          <a:prstGeom prst="ellipse">
            <a:avLst/>
          </a:prstGeom>
          <a:noFill/>
          <a:ln>
            <a:noFill/>
          </a:ln>
        </p:spPr>
      </p:sp>
      <p:sp>
        <p:nvSpPr>
          <p:cNvPr id="1385" name="Google Shape;1385;p149"/>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86" name="Google Shape;1386;p149"/>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87" name="Google Shape;1387;p149"/>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88" name="Google Shape;1388;p149"/>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89" name="Google Shape;1389;p149"/>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1390" name="Google Shape;1390;p149"/>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1391" name="Shape 1391"/>
        <p:cNvGrpSpPr/>
        <p:nvPr/>
      </p:nvGrpSpPr>
      <p:grpSpPr>
        <a:xfrm>
          <a:off x="0" y="0"/>
          <a:ext cx="0" cy="0"/>
          <a:chOff x="0" y="0"/>
          <a:chExt cx="0" cy="0"/>
        </a:xfrm>
      </p:grpSpPr>
      <p:sp>
        <p:nvSpPr>
          <p:cNvPr id="1392" name="Google Shape;1392;p150"/>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393" name="Google Shape;1393;p150"/>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394" name="Google Shape;1394;p150"/>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395" name="Google Shape;1395;p150"/>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1396" name="Google Shape;1396;p150"/>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1397" name="Google Shape;1397;p15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398" name="Google Shape;1398;p15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1399" name="Shape 1399"/>
        <p:cNvGrpSpPr/>
        <p:nvPr/>
      </p:nvGrpSpPr>
      <p:grpSpPr>
        <a:xfrm>
          <a:off x="0" y="0"/>
          <a:ext cx="0" cy="0"/>
          <a:chOff x="0" y="0"/>
          <a:chExt cx="0" cy="0"/>
        </a:xfrm>
      </p:grpSpPr>
      <p:sp>
        <p:nvSpPr>
          <p:cNvPr id="1400" name="Google Shape;1400;p151"/>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401" name="Google Shape;1401;p15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402" name="Google Shape;1402;p15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1403" name="Google Shape;1403;p151"/>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rtl="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rtl="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rtl="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rtl="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rtl="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rtl="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rtl="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1404" name="Google Shape;1404;p15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405" name="Google Shape;1405;p1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accent3"/>
        </a:solidFill>
      </p:bgPr>
    </p:bg>
    <p:spTree>
      <p:nvGrpSpPr>
        <p:cNvPr id="1406" name="Shape 1406"/>
        <p:cNvGrpSpPr/>
        <p:nvPr/>
      </p:nvGrpSpPr>
      <p:grpSpPr>
        <a:xfrm>
          <a:off x="0" y="0"/>
          <a:ext cx="0" cy="0"/>
          <a:chOff x="0" y="0"/>
          <a:chExt cx="0" cy="0"/>
        </a:xfrm>
      </p:grpSpPr>
      <p:pic>
        <p:nvPicPr>
          <p:cNvPr id="1407" name="Google Shape;1407;p152"/>
          <p:cNvPicPr preferRelativeResize="0"/>
          <p:nvPr/>
        </p:nvPicPr>
        <p:blipFill rotWithShape="1">
          <a:blip r:embed="rId2">
            <a:alphaModFix/>
          </a:blip>
          <a:srcRect b="0" l="1835" r="0" t="0"/>
          <a:stretch/>
        </p:blipFill>
        <p:spPr>
          <a:xfrm>
            <a:off x="267426" y="1146956"/>
            <a:ext cx="5947056" cy="3029134"/>
          </a:xfrm>
          <a:prstGeom prst="rect">
            <a:avLst/>
          </a:prstGeom>
          <a:noFill/>
          <a:ln>
            <a:noFill/>
          </a:ln>
        </p:spPr>
      </p:pic>
      <p:sp>
        <p:nvSpPr>
          <p:cNvPr id="1408" name="Google Shape;1408;p152"/>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1409" name="Google Shape;1409;p152"/>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410" name="Google Shape;1410;p152"/>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411" name="Google Shape;1411;p152"/>
          <p:cNvPicPr preferRelativeResize="0"/>
          <p:nvPr/>
        </p:nvPicPr>
        <p:blipFill>
          <a:blip r:embed="rId3">
            <a:alphaModFix/>
          </a:blip>
          <a:stretch>
            <a:fillRect/>
          </a:stretch>
        </p:blipFill>
        <p:spPr>
          <a:xfrm>
            <a:off x="267429" y="4858538"/>
            <a:ext cx="227231" cy="281834"/>
          </a:xfrm>
          <a:prstGeom prst="rect">
            <a:avLst/>
          </a:prstGeom>
          <a:noFill/>
          <a:ln>
            <a:noFill/>
          </a:ln>
        </p:spPr>
      </p:pic>
      <p:sp>
        <p:nvSpPr>
          <p:cNvPr id="1412" name="Google Shape;1412;p15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66" name="Shape 66"/>
        <p:cNvGrpSpPr/>
        <p:nvPr/>
      </p:nvGrpSpPr>
      <p:grpSpPr>
        <a:xfrm>
          <a:off x="0" y="0"/>
          <a:ext cx="0" cy="0"/>
          <a:chOff x="0" y="0"/>
          <a:chExt cx="0" cy="0"/>
        </a:xfrm>
      </p:grpSpPr>
      <p:sp>
        <p:nvSpPr>
          <p:cNvPr id="67" name="Google Shape;67;p17"/>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68" name="Google Shape;68;p17"/>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69" name="Google Shape;69;p17"/>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0" name="Google Shape;70;p17"/>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1" name="Google Shape;71;p17"/>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1413" name="Shape 1413"/>
        <p:cNvGrpSpPr/>
        <p:nvPr/>
      </p:nvGrpSpPr>
      <p:grpSpPr>
        <a:xfrm>
          <a:off x="0" y="0"/>
          <a:ext cx="0" cy="0"/>
          <a:chOff x="0" y="0"/>
          <a:chExt cx="0" cy="0"/>
        </a:xfrm>
      </p:grpSpPr>
      <p:sp>
        <p:nvSpPr>
          <p:cNvPr id="1414" name="Google Shape;1414;p153"/>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415" name="Google Shape;1415;p153"/>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1416" name="Google Shape;1416;p153"/>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1417" name="Google Shape;1417;p153"/>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1418" name="Shape 1418"/>
        <p:cNvGrpSpPr/>
        <p:nvPr/>
      </p:nvGrpSpPr>
      <p:grpSpPr>
        <a:xfrm>
          <a:off x="0" y="0"/>
          <a:ext cx="0" cy="0"/>
          <a:chOff x="0" y="0"/>
          <a:chExt cx="0" cy="0"/>
        </a:xfrm>
      </p:grpSpPr>
      <p:sp>
        <p:nvSpPr>
          <p:cNvPr id="1419" name="Google Shape;1419;p154"/>
          <p:cNvSpPr/>
          <p:nvPr/>
        </p:nvSpPr>
        <p:spPr>
          <a:xfrm>
            <a:off x="5933727" y="4123641"/>
            <a:ext cx="3221400" cy="10200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1420" name="Google Shape;1420;p154"/>
          <p:cNvSpPr/>
          <p:nvPr>
            <p:ph idx="2" type="pic"/>
          </p:nvPr>
        </p:nvSpPr>
        <p:spPr>
          <a:xfrm>
            <a:off x="858211" y="2061788"/>
            <a:ext cx="1019700" cy="1019700"/>
          </a:xfrm>
          <a:prstGeom prst="ellipse">
            <a:avLst/>
          </a:prstGeom>
          <a:noFill/>
          <a:ln>
            <a:noFill/>
          </a:ln>
        </p:spPr>
      </p:sp>
      <p:cxnSp>
        <p:nvCxnSpPr>
          <p:cNvPr id="1421" name="Google Shape;1421;p154"/>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cxnSp>
        <p:nvCxnSpPr>
          <p:cNvPr id="1422" name="Google Shape;1422;p154"/>
          <p:cNvCxnSpPr/>
          <p:nvPr/>
        </p:nvCxnSpPr>
        <p:spPr>
          <a:xfrm>
            <a:off x="5933727" y="4578816"/>
            <a:ext cx="3221400" cy="0"/>
          </a:xfrm>
          <a:prstGeom prst="straightConnector1">
            <a:avLst/>
          </a:prstGeom>
          <a:noFill/>
          <a:ln cap="flat" cmpd="sng" w="9525">
            <a:solidFill>
              <a:schemeClr val="accent6"/>
            </a:solidFill>
            <a:prstDash val="solid"/>
            <a:round/>
            <a:headEnd len="med" w="med" type="none"/>
            <a:tailEnd len="med" w="med" type="none"/>
          </a:ln>
        </p:spPr>
      </p:cxnSp>
      <p:cxnSp>
        <p:nvCxnSpPr>
          <p:cNvPr id="1423" name="Google Shape;1423;p154"/>
          <p:cNvCxnSpPr/>
          <p:nvPr/>
        </p:nvCxnSpPr>
        <p:spPr>
          <a:xfrm>
            <a:off x="7535751" y="4580053"/>
            <a:ext cx="0" cy="561300"/>
          </a:xfrm>
          <a:prstGeom prst="straightConnector1">
            <a:avLst/>
          </a:prstGeom>
          <a:noFill/>
          <a:ln cap="flat" cmpd="sng" w="9525">
            <a:solidFill>
              <a:schemeClr val="accent6"/>
            </a:solidFill>
            <a:prstDash val="solid"/>
            <a:round/>
            <a:headEnd len="med" w="med" type="none"/>
            <a:tailEnd len="med" w="med" type="none"/>
          </a:ln>
        </p:spPr>
      </p:cxnSp>
      <p:cxnSp>
        <p:nvCxnSpPr>
          <p:cNvPr id="1424" name="Google Shape;1424;p154"/>
          <p:cNvCxnSpPr/>
          <p:nvPr/>
        </p:nvCxnSpPr>
        <p:spPr>
          <a:xfrm>
            <a:off x="5933727" y="4123641"/>
            <a:ext cx="3221400" cy="0"/>
          </a:xfrm>
          <a:prstGeom prst="straightConnector1">
            <a:avLst/>
          </a:prstGeom>
          <a:noFill/>
          <a:ln cap="flat" cmpd="sng" w="9525">
            <a:solidFill>
              <a:schemeClr val="accent6"/>
            </a:solidFill>
            <a:prstDash val="solid"/>
            <a:round/>
            <a:headEnd len="med" w="med" type="none"/>
            <a:tailEnd len="med" w="med" type="none"/>
          </a:ln>
        </p:spPr>
      </p:cxnSp>
      <p:sp>
        <p:nvSpPr>
          <p:cNvPr id="1425" name="Google Shape;1425;p154"/>
          <p:cNvSpPr/>
          <p:nvPr/>
        </p:nvSpPr>
        <p:spPr>
          <a:xfrm>
            <a:off x="2736220" y="3366"/>
            <a:ext cx="3198600" cy="2105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1426" name="Google Shape;1426;p154"/>
          <p:cNvCxnSpPr/>
          <p:nvPr/>
        </p:nvCxnSpPr>
        <p:spPr>
          <a:xfrm flipH="1">
            <a:off x="5933614" y="2108916"/>
            <a:ext cx="8100" cy="3034500"/>
          </a:xfrm>
          <a:prstGeom prst="straightConnector1">
            <a:avLst/>
          </a:prstGeom>
          <a:noFill/>
          <a:ln cap="flat" cmpd="sng" w="9525">
            <a:solidFill>
              <a:schemeClr val="accent6"/>
            </a:solidFill>
            <a:prstDash val="solid"/>
            <a:round/>
            <a:headEnd len="med" w="med" type="none"/>
            <a:tailEnd len="med" w="med" type="none"/>
          </a:ln>
        </p:spPr>
      </p:cxnSp>
      <p:sp>
        <p:nvSpPr>
          <p:cNvPr id="1427" name="Google Shape;1427;p154"/>
          <p:cNvSpPr/>
          <p:nvPr/>
        </p:nvSpPr>
        <p:spPr>
          <a:xfrm>
            <a:off x="5933727" y="3366"/>
            <a:ext cx="3204000" cy="21057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428" name="Google Shape;1428;p154"/>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429" name="Google Shape;1429;p154"/>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1430" name="Google Shape;1430;p154"/>
          <p:cNvSpPr txBox="1"/>
          <p:nvPr>
            <p:ph idx="3" type="title"/>
          </p:nvPr>
        </p:nvSpPr>
        <p:spPr>
          <a:xfrm>
            <a:off x="6180408"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1431" name="Google Shape;1431;p154"/>
          <p:cNvSpPr txBox="1"/>
          <p:nvPr>
            <p:ph idx="4"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1432" name="Google Shape;1432;p154"/>
          <p:cNvSpPr txBox="1"/>
          <p:nvPr>
            <p:ph idx="5"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1433" name="Google Shape;1433;p154"/>
          <p:cNvSpPr txBox="1"/>
          <p:nvPr>
            <p:ph idx="6" type="body"/>
          </p:nvPr>
        </p:nvSpPr>
        <p:spPr>
          <a:xfrm>
            <a:off x="6199503"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1pPr>
            <a:lvl2pPr indent="-285750" lvl="1" marL="914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2pPr>
            <a:lvl3pPr indent="-285750" lvl="2" marL="1371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3pPr>
            <a:lvl4pPr indent="-285750" lvl="3" marL="1828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4pPr>
            <a:lvl5pPr indent="-285750" lvl="4" marL="22860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5pPr>
            <a:lvl6pPr indent="-285750" lvl="5" marL="2743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6pPr>
            <a:lvl7pPr indent="-285750" lvl="6" marL="3200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7pPr>
            <a:lvl8pPr indent="-285750" lvl="7" marL="3657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8pPr>
            <a:lvl9pPr indent="-285750" lvl="8" marL="4114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9pPr>
          </a:lstStyle>
          <a:p/>
        </p:txBody>
      </p:sp>
      <p:sp>
        <p:nvSpPr>
          <p:cNvPr id="1434" name="Google Shape;1434;p154"/>
          <p:cNvSpPr txBox="1"/>
          <p:nvPr>
            <p:ph idx="7"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35" name="Google Shape;1435;p154"/>
          <p:cNvSpPr txBox="1"/>
          <p:nvPr>
            <p:ph idx="8" type="title"/>
          </p:nvPr>
        </p:nvSpPr>
        <p:spPr>
          <a:xfrm>
            <a:off x="6180408"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36" name="Google Shape;1436;p154"/>
          <p:cNvSpPr txBox="1"/>
          <p:nvPr>
            <p:ph idx="9"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1437" name="Google Shape;1437;p154"/>
          <p:cNvSpPr txBox="1"/>
          <p:nvPr>
            <p:ph idx="13"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1438" name="Google Shape;1438;p154"/>
          <p:cNvSpPr txBox="1"/>
          <p:nvPr>
            <p:ph idx="14"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rgbClr val="F5F5F5"/>
        </a:solidFill>
      </p:bgPr>
    </p:bg>
    <p:spTree>
      <p:nvGrpSpPr>
        <p:cNvPr id="1439" name="Shape 1439"/>
        <p:cNvGrpSpPr/>
        <p:nvPr/>
      </p:nvGrpSpPr>
      <p:grpSpPr>
        <a:xfrm>
          <a:off x="0" y="0"/>
          <a:ext cx="0" cy="0"/>
          <a:chOff x="0" y="0"/>
          <a:chExt cx="0" cy="0"/>
        </a:xfrm>
      </p:grpSpPr>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1441" name="Shape 1441"/>
        <p:cNvGrpSpPr/>
        <p:nvPr/>
      </p:nvGrpSpPr>
      <p:grpSpPr>
        <a:xfrm>
          <a:off x="0" y="0"/>
          <a:ext cx="0" cy="0"/>
          <a:chOff x="0" y="0"/>
          <a:chExt cx="0" cy="0"/>
        </a:xfrm>
      </p:grpSpPr>
      <p:sp>
        <p:nvSpPr>
          <p:cNvPr id="1442" name="Google Shape;1442;p157"/>
          <p:cNvSpPr txBox="1"/>
          <p:nvPr>
            <p:ph idx="1" type="subTitle"/>
          </p:nvPr>
        </p:nvSpPr>
        <p:spPr>
          <a:xfrm>
            <a:off x="478875" y="870175"/>
            <a:ext cx="34068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200"/>
              <a:buFont typeface="JetBrains Mono"/>
              <a:buNone/>
              <a:defRPr sz="1200">
                <a:solidFill>
                  <a:srgbClr val="F4FFD3"/>
                </a:solidFill>
                <a:latin typeface="JetBrains Mono"/>
                <a:ea typeface="JetBrains Mono"/>
                <a:cs typeface="JetBrains Mono"/>
                <a:sym typeface="JetBrains Mono"/>
              </a:defRPr>
            </a:lvl9pPr>
          </a:lstStyle>
          <a:p/>
        </p:txBody>
      </p:sp>
      <p:sp>
        <p:nvSpPr>
          <p:cNvPr id="1443" name="Google Shape;1443;p157"/>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1444" name="Google Shape;1444;p157"/>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2">
  <p:cSld name="CUSTOM_5_5">
    <p:bg>
      <p:bgPr>
        <a:solidFill>
          <a:schemeClr val="accent1"/>
        </a:solidFill>
      </p:bgPr>
    </p:bg>
    <p:spTree>
      <p:nvGrpSpPr>
        <p:cNvPr id="1445" name="Shape 1445"/>
        <p:cNvGrpSpPr/>
        <p:nvPr/>
      </p:nvGrpSpPr>
      <p:grpSpPr>
        <a:xfrm>
          <a:off x="0" y="0"/>
          <a:ext cx="0" cy="0"/>
          <a:chOff x="0" y="0"/>
          <a:chExt cx="0" cy="0"/>
        </a:xfrm>
      </p:grpSpPr>
      <p:sp>
        <p:nvSpPr>
          <p:cNvPr id="1446" name="Google Shape;1446;p158"/>
          <p:cNvSpPr txBox="1"/>
          <p:nvPr>
            <p:ph idx="1" type="subTitle"/>
          </p:nvPr>
        </p:nvSpPr>
        <p:spPr>
          <a:xfrm>
            <a:off x="478875" y="870175"/>
            <a:ext cx="3474300" cy="21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sz="1200">
                <a:solidFill>
                  <a:srgbClr val="C9F227"/>
                </a:solidFill>
                <a:latin typeface="JetBrains Mono"/>
                <a:ea typeface="JetBrains Mono"/>
                <a:cs typeface="JetBrains Mono"/>
                <a:sym typeface="JetBrains Mono"/>
              </a:defRPr>
            </a:lvl9pPr>
          </a:lstStyle>
          <a:p/>
        </p:txBody>
      </p:sp>
      <p:sp>
        <p:nvSpPr>
          <p:cNvPr id="1447" name="Google Shape;1447;p158"/>
          <p:cNvSpPr txBox="1"/>
          <p:nvPr>
            <p:ph type="title"/>
          </p:nvPr>
        </p:nvSpPr>
        <p:spPr>
          <a:xfrm>
            <a:off x="478875" y="1352500"/>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Inter"/>
              <a:buNone/>
              <a:defRPr b="1" sz="54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pic>
        <p:nvPicPr>
          <p:cNvPr id="1448" name="Google Shape;1448;p158"/>
          <p:cNvPicPr preferRelativeResize="0"/>
          <p:nvPr/>
        </p:nvPicPr>
        <p:blipFill>
          <a:blip r:embed="rId2">
            <a:alphaModFix/>
          </a:blip>
          <a:stretch>
            <a:fillRect/>
          </a:stretch>
        </p:blipFill>
        <p:spPr>
          <a:xfrm>
            <a:off x="451685" y="4449175"/>
            <a:ext cx="1146428" cy="408524"/>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1">
  <p:cSld name="CUSTOM_5_4">
    <p:bg>
      <p:bgPr>
        <a:solidFill>
          <a:schemeClr val="accent2"/>
        </a:solidFill>
      </p:bgPr>
    </p:bg>
    <p:spTree>
      <p:nvGrpSpPr>
        <p:cNvPr id="1449" name="Shape 1449"/>
        <p:cNvGrpSpPr/>
        <p:nvPr/>
      </p:nvGrpSpPr>
      <p:grpSpPr>
        <a:xfrm>
          <a:off x="0" y="0"/>
          <a:ext cx="0" cy="0"/>
          <a:chOff x="0" y="0"/>
          <a:chExt cx="0" cy="0"/>
        </a:xfrm>
      </p:grpSpPr>
      <p:pic>
        <p:nvPicPr>
          <p:cNvPr id="1450" name="Google Shape;1450;p159"/>
          <p:cNvPicPr preferRelativeResize="0"/>
          <p:nvPr/>
        </p:nvPicPr>
        <p:blipFill>
          <a:blip r:embed="rId2">
            <a:alphaModFix amt="40000"/>
          </a:blip>
          <a:stretch>
            <a:fillRect/>
          </a:stretch>
        </p:blipFill>
        <p:spPr>
          <a:xfrm>
            <a:off x="0" y="3978175"/>
            <a:ext cx="9144003" cy="1165319"/>
          </a:xfrm>
          <a:prstGeom prst="rect">
            <a:avLst/>
          </a:prstGeom>
          <a:noFill/>
          <a:ln>
            <a:noFill/>
          </a:ln>
        </p:spPr>
      </p:pic>
      <p:pic>
        <p:nvPicPr>
          <p:cNvPr id="1451" name="Google Shape;1451;p159"/>
          <p:cNvPicPr preferRelativeResize="0"/>
          <p:nvPr/>
        </p:nvPicPr>
        <p:blipFill>
          <a:blip r:embed="rId3">
            <a:alphaModFix/>
          </a:blip>
          <a:stretch>
            <a:fillRect/>
          </a:stretch>
        </p:blipFill>
        <p:spPr>
          <a:xfrm>
            <a:off x="418975" y="3058300"/>
            <a:ext cx="1619849" cy="577200"/>
          </a:xfrm>
          <a:prstGeom prst="rect">
            <a:avLst/>
          </a:prstGeom>
          <a:noFill/>
          <a:ln>
            <a:noFill/>
          </a:ln>
        </p:spPr>
      </p:pic>
      <p:sp>
        <p:nvSpPr>
          <p:cNvPr id="1452" name="Google Shape;1452;p159"/>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1pPr>
            <a:lvl2pPr lvl="1"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2pPr>
            <a:lvl3pPr lvl="2"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3pPr>
            <a:lvl4pPr lvl="3"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4pPr>
            <a:lvl5pPr lvl="4"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5pPr>
            <a:lvl6pPr lvl="5"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6pPr>
            <a:lvl7pPr lvl="6"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7pPr>
            <a:lvl8pPr lvl="7"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8pPr>
            <a:lvl9pPr lvl="8" rtl="0">
              <a:spcBef>
                <a:spcPts val="0"/>
              </a:spcBef>
              <a:spcAft>
                <a:spcPts val="0"/>
              </a:spcAft>
              <a:buClr>
                <a:srgbClr val="F4FFD3"/>
              </a:buClr>
              <a:buSzPts val="1300"/>
              <a:buFont typeface="JetBrains Mono"/>
              <a:buNone/>
              <a:defRPr sz="1300">
                <a:solidFill>
                  <a:srgbClr val="F4FFD3"/>
                </a:solidFill>
                <a:latin typeface="JetBrains Mono"/>
                <a:ea typeface="JetBrains Mono"/>
                <a:cs typeface="JetBrains Mono"/>
                <a:sym typeface="JetBrains Mono"/>
              </a:defRPr>
            </a:lvl9pPr>
          </a:lstStyle>
          <a:p/>
        </p:txBody>
      </p:sp>
      <p:sp>
        <p:nvSpPr>
          <p:cNvPr id="1453" name="Google Shape;1453;p159"/>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1454" name="Shape 1454"/>
        <p:cNvGrpSpPr/>
        <p:nvPr/>
      </p:nvGrpSpPr>
      <p:grpSpPr>
        <a:xfrm>
          <a:off x="0" y="0"/>
          <a:ext cx="0" cy="0"/>
          <a:chOff x="0" y="0"/>
          <a:chExt cx="0" cy="0"/>
        </a:xfrm>
      </p:grpSpPr>
      <p:pic>
        <p:nvPicPr>
          <p:cNvPr id="1455" name="Google Shape;1455;p160"/>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1456" name="Google Shape;1456;p160"/>
          <p:cNvSpPr txBox="1"/>
          <p:nvPr>
            <p:ph idx="1" type="subTitle"/>
          </p:nvPr>
        </p:nvSpPr>
        <p:spPr>
          <a:xfrm>
            <a:off x="478875" y="634200"/>
            <a:ext cx="3426600" cy="2436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9pPr>
          </a:lstStyle>
          <a:p/>
        </p:txBody>
      </p:sp>
      <p:sp>
        <p:nvSpPr>
          <p:cNvPr id="1457" name="Google Shape;1457;p160"/>
          <p:cNvSpPr txBox="1"/>
          <p:nvPr>
            <p:ph type="title"/>
          </p:nvPr>
        </p:nvSpPr>
        <p:spPr>
          <a:xfrm>
            <a:off x="478875" y="984100"/>
            <a:ext cx="8101200" cy="1527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5000"/>
              <a:buFont typeface="Inter"/>
              <a:buNone/>
              <a:defRPr b="1" sz="5000">
                <a:solidFill>
                  <a:schemeClr val="lt1"/>
                </a:solidFill>
                <a:latin typeface="Inter"/>
                <a:ea typeface="Inter"/>
                <a:cs typeface="Inter"/>
                <a:sym typeface="Inter"/>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1458" name="Google Shape;1458;p160"/>
          <p:cNvPicPr preferRelativeResize="0"/>
          <p:nvPr/>
        </p:nvPicPr>
        <p:blipFill>
          <a:blip r:embed="rId3">
            <a:alphaModFix/>
          </a:blip>
          <a:stretch>
            <a:fillRect/>
          </a:stretch>
        </p:blipFill>
        <p:spPr>
          <a:xfrm>
            <a:off x="418975" y="3058300"/>
            <a:ext cx="1619849" cy="577200"/>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1459" name="Shape 1459"/>
        <p:cNvGrpSpPr/>
        <p:nvPr/>
      </p:nvGrpSpPr>
      <p:grpSpPr>
        <a:xfrm>
          <a:off x="0" y="0"/>
          <a:ext cx="0" cy="0"/>
          <a:chOff x="0" y="0"/>
          <a:chExt cx="0" cy="0"/>
        </a:xfrm>
      </p:grpSpPr>
      <p:pic>
        <p:nvPicPr>
          <p:cNvPr id="1460" name="Google Shape;1460;p161"/>
          <p:cNvPicPr preferRelativeResize="0"/>
          <p:nvPr/>
        </p:nvPicPr>
        <p:blipFill>
          <a:blip r:embed="rId2">
            <a:alphaModFix amt="40000"/>
          </a:blip>
          <a:stretch>
            <a:fillRect/>
          </a:stretch>
        </p:blipFill>
        <p:spPr>
          <a:xfrm>
            <a:off x="0" y="3978175"/>
            <a:ext cx="9144003" cy="1165319"/>
          </a:xfrm>
          <a:prstGeom prst="rect">
            <a:avLst/>
          </a:prstGeom>
          <a:noFill/>
          <a:ln>
            <a:noFill/>
          </a:ln>
        </p:spPr>
      </p:pic>
      <p:sp>
        <p:nvSpPr>
          <p:cNvPr id="1461" name="Google Shape;1461;p161"/>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462" name="Google Shape;1462;p161"/>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1463" name="Google Shape;1463;p161"/>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1464" name="Shape 1464"/>
        <p:cNvGrpSpPr/>
        <p:nvPr/>
      </p:nvGrpSpPr>
      <p:grpSpPr>
        <a:xfrm>
          <a:off x="0" y="0"/>
          <a:ext cx="0" cy="0"/>
          <a:chOff x="0" y="0"/>
          <a:chExt cx="0" cy="0"/>
        </a:xfrm>
      </p:grpSpPr>
      <p:pic>
        <p:nvPicPr>
          <p:cNvPr id="1465" name="Google Shape;1465;p162"/>
          <p:cNvPicPr preferRelativeResize="0"/>
          <p:nvPr/>
        </p:nvPicPr>
        <p:blipFill>
          <a:blip r:embed="rId2">
            <a:alphaModFix amt="55000"/>
          </a:blip>
          <a:stretch>
            <a:fillRect/>
          </a:stretch>
        </p:blipFill>
        <p:spPr>
          <a:xfrm>
            <a:off x="0" y="3978188"/>
            <a:ext cx="9144003" cy="1165325"/>
          </a:xfrm>
          <a:prstGeom prst="rect">
            <a:avLst/>
          </a:prstGeom>
          <a:noFill/>
          <a:ln>
            <a:noFill/>
          </a:ln>
        </p:spPr>
      </p:pic>
      <p:sp>
        <p:nvSpPr>
          <p:cNvPr id="1466" name="Google Shape;1466;p162"/>
          <p:cNvSpPr txBox="1"/>
          <p:nvPr>
            <p:ph type="title"/>
          </p:nvPr>
        </p:nvSpPr>
        <p:spPr>
          <a:xfrm>
            <a:off x="451678" y="122877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467" name="Google Shape;1467;p162"/>
          <p:cNvSpPr txBox="1"/>
          <p:nvPr>
            <p:ph idx="1" type="body"/>
          </p:nvPr>
        </p:nvSpPr>
        <p:spPr>
          <a:xfrm>
            <a:off x="418977" y="291877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42900" lvl="1" marL="914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2pPr>
            <a:lvl3pPr indent="-342900" lvl="2" marL="1371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3pPr>
            <a:lvl4pPr indent="-342900" lvl="3" marL="1828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4pPr>
            <a:lvl5pPr indent="-342900" lvl="4" marL="22860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5pPr>
            <a:lvl6pPr indent="-342900" lvl="5" marL="27432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6pPr>
            <a:lvl7pPr indent="-342900" lvl="6" marL="32004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7pPr>
            <a:lvl8pPr indent="-342900" lvl="7" marL="36576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8pPr>
            <a:lvl9pPr indent="-342900" lvl="8" marL="4114800" rtl="0">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9pPr>
          </a:lstStyle>
          <a:p/>
        </p:txBody>
      </p:sp>
      <p:pic>
        <p:nvPicPr>
          <p:cNvPr id="1468" name="Google Shape;1468;p162"/>
          <p:cNvPicPr preferRelativeResize="0"/>
          <p:nvPr/>
        </p:nvPicPr>
        <p:blipFill>
          <a:blip r:embed="rId3">
            <a:alphaModFix/>
          </a:blip>
          <a:stretch>
            <a:fillRect/>
          </a:stretch>
        </p:blipFill>
        <p:spPr>
          <a:xfrm>
            <a:off x="389025" y="407925"/>
            <a:ext cx="1619849" cy="577200"/>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1"/>
        </a:solidFill>
      </p:bgPr>
    </p:bg>
    <p:spTree>
      <p:nvGrpSpPr>
        <p:cNvPr id="1469" name="Shape 1469"/>
        <p:cNvGrpSpPr/>
        <p:nvPr/>
      </p:nvGrpSpPr>
      <p:grpSpPr>
        <a:xfrm>
          <a:off x="0" y="0"/>
          <a:ext cx="0" cy="0"/>
          <a:chOff x="0" y="0"/>
          <a:chExt cx="0" cy="0"/>
        </a:xfrm>
      </p:grpSpPr>
      <p:sp>
        <p:nvSpPr>
          <p:cNvPr id="1470" name="Google Shape;1470;p163"/>
          <p:cNvSpPr txBox="1"/>
          <p:nvPr>
            <p:ph type="title"/>
          </p:nvPr>
        </p:nvSpPr>
        <p:spPr>
          <a:xfrm>
            <a:off x="329150" y="722625"/>
            <a:ext cx="43278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471" name="Google Shape;1471;p163"/>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pic>
        <p:nvPicPr>
          <p:cNvPr id="1472" name="Google Shape;1472;p16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473" name="Google Shape;1473;p163"/>
          <p:cNvSpPr txBox="1"/>
          <p:nvPr>
            <p:ph idx="2" type="subTitle"/>
          </p:nvPr>
        </p:nvSpPr>
        <p:spPr>
          <a:xfrm>
            <a:off x="6070825" y="1823950"/>
            <a:ext cx="1992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474" name="Google Shape;1474;p163"/>
          <p:cNvSpPr txBox="1"/>
          <p:nvPr>
            <p:ph idx="3" type="subTitle"/>
          </p:nvPr>
        </p:nvSpPr>
        <p:spPr>
          <a:xfrm>
            <a:off x="6070834" y="20978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475" name="Google Shape;1475;p163"/>
          <p:cNvSpPr/>
          <p:nvPr>
            <p:ph idx="4" type="pic"/>
          </p:nvPr>
        </p:nvSpPr>
        <p:spPr>
          <a:xfrm>
            <a:off x="6070828" y="722615"/>
            <a:ext cx="876000" cy="876000"/>
          </a:xfrm>
          <a:prstGeom prst="roundRect">
            <a:avLst>
              <a:gd fmla="val 6361" name="adj"/>
            </a:avLst>
          </a:prstGeom>
          <a:noFill/>
          <a:ln>
            <a:noFill/>
          </a:ln>
        </p:spPr>
      </p:sp>
      <p:sp>
        <p:nvSpPr>
          <p:cNvPr id="1476" name="Google Shape;1476;p163"/>
          <p:cNvSpPr txBox="1"/>
          <p:nvPr>
            <p:ph idx="5" type="subTitle"/>
          </p:nvPr>
        </p:nvSpPr>
        <p:spPr>
          <a:xfrm>
            <a:off x="6070825" y="3920275"/>
            <a:ext cx="20301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477" name="Google Shape;1477;p163"/>
          <p:cNvSpPr txBox="1"/>
          <p:nvPr>
            <p:ph idx="6" type="subTitle"/>
          </p:nvPr>
        </p:nvSpPr>
        <p:spPr>
          <a:xfrm>
            <a:off x="6070834" y="41941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478" name="Google Shape;1478;p163"/>
          <p:cNvSpPr/>
          <p:nvPr>
            <p:ph idx="7" type="pic"/>
          </p:nvPr>
        </p:nvSpPr>
        <p:spPr>
          <a:xfrm>
            <a:off x="6070828" y="2818940"/>
            <a:ext cx="876000" cy="876000"/>
          </a:xfrm>
          <a:prstGeom prst="roundRect">
            <a:avLst>
              <a:gd fmla="val 6361" name="adj"/>
            </a:avLst>
          </a:prstGeom>
          <a:noFill/>
          <a:ln>
            <a:noFill/>
          </a:ln>
        </p:spPr>
      </p:sp>
      <p:sp>
        <p:nvSpPr>
          <p:cNvPr id="1479" name="Google Shape;1479;p1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2" name="Shape 72"/>
        <p:cNvGrpSpPr/>
        <p:nvPr/>
      </p:nvGrpSpPr>
      <p:grpSpPr>
        <a:xfrm>
          <a:off x="0" y="0"/>
          <a:ext cx="0" cy="0"/>
          <a:chOff x="0" y="0"/>
          <a:chExt cx="0" cy="0"/>
        </a:xfrm>
      </p:grpSpPr>
      <p:sp>
        <p:nvSpPr>
          <p:cNvPr id="73" name="Google Shape;73;p18"/>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4" name="Google Shape;74;p18"/>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5" name="Google Shape;75;p18"/>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6" name="Google Shape;76;p18"/>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7" name="Google Shape;77;p18"/>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bg>
      <p:bgPr>
        <a:solidFill>
          <a:schemeClr val="accent4"/>
        </a:solidFill>
      </p:bgPr>
    </p:bg>
    <p:spTree>
      <p:nvGrpSpPr>
        <p:cNvPr id="1480" name="Shape 1480"/>
        <p:cNvGrpSpPr/>
        <p:nvPr/>
      </p:nvGrpSpPr>
      <p:grpSpPr>
        <a:xfrm>
          <a:off x="0" y="0"/>
          <a:ext cx="0" cy="0"/>
          <a:chOff x="0" y="0"/>
          <a:chExt cx="0" cy="0"/>
        </a:xfrm>
      </p:grpSpPr>
      <p:sp>
        <p:nvSpPr>
          <p:cNvPr id="1481" name="Google Shape;1481;p164"/>
          <p:cNvSpPr/>
          <p:nvPr>
            <p:ph idx="2" type="pic"/>
          </p:nvPr>
        </p:nvSpPr>
        <p:spPr>
          <a:xfrm>
            <a:off x="57975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482" name="Google Shape;1482;p164"/>
          <p:cNvSpPr/>
          <p:nvPr>
            <p:ph idx="3" type="pic"/>
          </p:nvPr>
        </p:nvSpPr>
        <p:spPr>
          <a:xfrm>
            <a:off x="30891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483" name="Google Shape;1483;p164"/>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1pPr>
            <a:lvl2pPr lvl="1"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2pPr>
            <a:lvl3pPr lvl="2"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3pPr>
            <a:lvl4pPr lvl="3"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4pPr>
            <a:lvl5pPr lvl="4"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5pPr>
            <a:lvl6pPr lvl="5"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6pPr>
            <a:lvl7pPr lvl="6"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7pPr>
            <a:lvl8pPr lvl="7"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8pPr>
            <a:lvl9pPr lvl="8" rtl="0" algn="ctr">
              <a:spcBef>
                <a:spcPts val="0"/>
              </a:spcBef>
              <a:spcAft>
                <a:spcPts val="0"/>
              </a:spcAft>
              <a:buClr>
                <a:schemeClr val="accent1"/>
              </a:buClr>
              <a:buSzPts val="3600"/>
              <a:buFont typeface="Inter"/>
              <a:buNone/>
              <a:defRPr b="1" sz="3600">
                <a:solidFill>
                  <a:schemeClr val="accent1"/>
                </a:solidFill>
                <a:latin typeface="Inter"/>
                <a:ea typeface="Inter"/>
                <a:cs typeface="Inter"/>
                <a:sym typeface="Inter"/>
              </a:defRPr>
            </a:lvl9pPr>
          </a:lstStyle>
          <a:p/>
        </p:txBody>
      </p:sp>
      <p:sp>
        <p:nvSpPr>
          <p:cNvPr id="1484" name="Google Shape;1484;p164"/>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300"/>
              <a:buFont typeface="JetBrains Mono"/>
              <a:buNone/>
              <a:defRPr b="1" sz="1300">
                <a:solidFill>
                  <a:schemeClr val="accent2"/>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b="1" sz="1300">
                <a:solidFill>
                  <a:srgbClr val="C9F227"/>
                </a:solidFill>
              </a:defRPr>
            </a:lvl2pPr>
            <a:lvl3pPr lvl="2" rtl="0">
              <a:spcBef>
                <a:spcPts val="0"/>
              </a:spcBef>
              <a:spcAft>
                <a:spcPts val="0"/>
              </a:spcAft>
              <a:buClr>
                <a:srgbClr val="C9F227"/>
              </a:buClr>
              <a:buSzPts val="1300"/>
              <a:buNone/>
              <a:defRPr b="1" sz="1300">
                <a:solidFill>
                  <a:srgbClr val="C9F227"/>
                </a:solidFill>
              </a:defRPr>
            </a:lvl3pPr>
            <a:lvl4pPr lvl="3" rtl="0">
              <a:spcBef>
                <a:spcPts val="0"/>
              </a:spcBef>
              <a:spcAft>
                <a:spcPts val="0"/>
              </a:spcAft>
              <a:buClr>
                <a:srgbClr val="C9F227"/>
              </a:buClr>
              <a:buSzPts val="1300"/>
              <a:buNone/>
              <a:defRPr b="1" sz="1300">
                <a:solidFill>
                  <a:srgbClr val="C9F227"/>
                </a:solidFill>
              </a:defRPr>
            </a:lvl4pPr>
            <a:lvl5pPr lvl="4" rtl="0">
              <a:spcBef>
                <a:spcPts val="0"/>
              </a:spcBef>
              <a:spcAft>
                <a:spcPts val="0"/>
              </a:spcAft>
              <a:buClr>
                <a:srgbClr val="C9F227"/>
              </a:buClr>
              <a:buSzPts val="1300"/>
              <a:buNone/>
              <a:defRPr b="1" sz="1300">
                <a:solidFill>
                  <a:srgbClr val="C9F227"/>
                </a:solidFill>
              </a:defRPr>
            </a:lvl5pPr>
            <a:lvl6pPr lvl="5" rtl="0">
              <a:spcBef>
                <a:spcPts val="0"/>
              </a:spcBef>
              <a:spcAft>
                <a:spcPts val="0"/>
              </a:spcAft>
              <a:buClr>
                <a:srgbClr val="C9F227"/>
              </a:buClr>
              <a:buSzPts val="1300"/>
              <a:buNone/>
              <a:defRPr b="1" sz="1300">
                <a:solidFill>
                  <a:srgbClr val="C9F227"/>
                </a:solidFill>
              </a:defRPr>
            </a:lvl6pPr>
            <a:lvl7pPr lvl="6" rtl="0">
              <a:spcBef>
                <a:spcPts val="0"/>
              </a:spcBef>
              <a:spcAft>
                <a:spcPts val="0"/>
              </a:spcAft>
              <a:buClr>
                <a:srgbClr val="C9F227"/>
              </a:buClr>
              <a:buSzPts val="1300"/>
              <a:buNone/>
              <a:defRPr b="1" sz="1300">
                <a:solidFill>
                  <a:srgbClr val="C9F227"/>
                </a:solidFill>
              </a:defRPr>
            </a:lvl7pPr>
            <a:lvl8pPr lvl="7" rtl="0">
              <a:spcBef>
                <a:spcPts val="0"/>
              </a:spcBef>
              <a:spcAft>
                <a:spcPts val="0"/>
              </a:spcAft>
              <a:buClr>
                <a:srgbClr val="C9F227"/>
              </a:buClr>
              <a:buSzPts val="1300"/>
              <a:buNone/>
              <a:defRPr b="1" sz="1300">
                <a:solidFill>
                  <a:srgbClr val="C9F227"/>
                </a:solidFill>
              </a:defRPr>
            </a:lvl8pPr>
            <a:lvl9pPr lvl="8" rtl="0">
              <a:spcBef>
                <a:spcPts val="0"/>
              </a:spcBef>
              <a:spcAft>
                <a:spcPts val="0"/>
              </a:spcAft>
              <a:buClr>
                <a:srgbClr val="C9F227"/>
              </a:buClr>
              <a:buSzPts val="1300"/>
              <a:buNone/>
              <a:defRPr b="1" sz="1300">
                <a:solidFill>
                  <a:srgbClr val="C9F227"/>
                </a:solidFill>
              </a:defRPr>
            </a:lvl9pPr>
          </a:lstStyle>
          <a:p/>
        </p:txBody>
      </p:sp>
      <p:sp>
        <p:nvSpPr>
          <p:cNvPr id="1485" name="Google Shape;1485;p164"/>
          <p:cNvSpPr txBox="1"/>
          <p:nvPr>
            <p:ph idx="4" type="subTitle"/>
          </p:nvPr>
        </p:nvSpPr>
        <p:spPr>
          <a:xfrm>
            <a:off x="3807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486" name="Google Shape;1486;p164"/>
          <p:cNvSpPr txBox="1"/>
          <p:nvPr>
            <p:ph idx="5" type="subTitle"/>
          </p:nvPr>
        </p:nvSpPr>
        <p:spPr>
          <a:xfrm>
            <a:off x="3807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487" name="Google Shape;1487;p164"/>
          <p:cNvSpPr/>
          <p:nvPr>
            <p:ph idx="6" type="pic"/>
          </p:nvPr>
        </p:nvSpPr>
        <p:spPr>
          <a:xfrm>
            <a:off x="380778" y="2303815"/>
            <a:ext cx="876000" cy="876000"/>
          </a:xfrm>
          <a:prstGeom prst="roundRect">
            <a:avLst>
              <a:gd fmla="val 6361" name="adj"/>
            </a:avLst>
          </a:prstGeom>
          <a:noFill/>
          <a:ln cap="flat" cmpd="sng" w="9525">
            <a:solidFill>
              <a:schemeClr val="accent2"/>
            </a:solidFill>
            <a:prstDash val="solid"/>
            <a:round/>
            <a:headEnd len="sm" w="sm" type="none"/>
            <a:tailEnd len="sm" w="sm" type="none"/>
          </a:ln>
        </p:spPr>
      </p:sp>
      <p:sp>
        <p:nvSpPr>
          <p:cNvPr id="1488" name="Google Shape;1488;p164"/>
          <p:cNvSpPr txBox="1"/>
          <p:nvPr>
            <p:ph idx="7" type="subTitle"/>
          </p:nvPr>
        </p:nvSpPr>
        <p:spPr>
          <a:xfrm>
            <a:off x="30891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489" name="Google Shape;1489;p164"/>
          <p:cNvSpPr txBox="1"/>
          <p:nvPr>
            <p:ph idx="8" type="subTitle"/>
          </p:nvPr>
        </p:nvSpPr>
        <p:spPr>
          <a:xfrm>
            <a:off x="30891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sp>
        <p:nvSpPr>
          <p:cNvPr id="1490" name="Google Shape;1490;p164"/>
          <p:cNvSpPr txBox="1"/>
          <p:nvPr>
            <p:ph idx="9" type="subTitle"/>
          </p:nvPr>
        </p:nvSpPr>
        <p:spPr>
          <a:xfrm>
            <a:off x="5797575" y="332895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1pPr>
            <a:lvl2pPr lvl="1"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2pPr>
            <a:lvl3pPr lvl="2"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3pPr>
            <a:lvl4pPr lvl="3"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4pPr>
            <a:lvl5pPr lvl="4"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5pPr>
            <a:lvl6pPr lvl="5"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6pPr>
            <a:lvl7pPr lvl="6"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7pPr>
            <a:lvl8pPr lvl="7"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8pPr>
            <a:lvl9pPr lvl="8" rtl="0">
              <a:spcBef>
                <a:spcPts val="0"/>
              </a:spcBef>
              <a:spcAft>
                <a:spcPts val="0"/>
              </a:spcAft>
              <a:buClr>
                <a:schemeClr val="accent1"/>
              </a:buClr>
              <a:buSzPts val="1600"/>
              <a:buFont typeface="Inter Medium"/>
              <a:buNone/>
              <a:defRPr sz="1600">
                <a:solidFill>
                  <a:schemeClr val="accent1"/>
                </a:solidFill>
                <a:latin typeface="Inter Medium"/>
                <a:ea typeface="Inter Medium"/>
                <a:cs typeface="Inter Medium"/>
                <a:sym typeface="Inter Medium"/>
              </a:defRPr>
            </a:lvl9pPr>
          </a:lstStyle>
          <a:p/>
        </p:txBody>
      </p:sp>
      <p:sp>
        <p:nvSpPr>
          <p:cNvPr id="1491" name="Google Shape;1491;p164"/>
          <p:cNvSpPr txBox="1"/>
          <p:nvPr>
            <p:ph idx="13" type="subTitle"/>
          </p:nvPr>
        </p:nvSpPr>
        <p:spPr>
          <a:xfrm>
            <a:off x="5797584" y="389330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1pPr>
            <a:lvl2pPr lvl="1"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2pPr>
            <a:lvl3pPr lvl="2"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3pPr>
            <a:lvl4pPr lvl="3"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4pPr>
            <a:lvl5pPr lvl="4"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5pPr>
            <a:lvl6pPr lvl="5"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6pPr>
            <a:lvl7pPr lvl="6"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7pPr>
            <a:lvl8pPr lvl="7"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8pPr>
            <a:lvl9pPr lvl="8" rtl="0">
              <a:spcBef>
                <a:spcPts val="0"/>
              </a:spcBef>
              <a:spcAft>
                <a:spcPts val="0"/>
              </a:spcAft>
              <a:buClr>
                <a:schemeClr val="accent1"/>
              </a:buClr>
              <a:buSzPts val="1000"/>
              <a:buFont typeface="Inter"/>
              <a:buNone/>
              <a:defRPr sz="1000">
                <a:solidFill>
                  <a:schemeClr val="accent1"/>
                </a:solidFill>
                <a:latin typeface="Inter"/>
                <a:ea typeface="Inter"/>
                <a:cs typeface="Inter"/>
                <a:sym typeface="Inter"/>
              </a:defRPr>
            </a:lvl9pPr>
          </a:lstStyle>
          <a:p/>
        </p:txBody>
      </p:sp>
      <p:pic>
        <p:nvPicPr>
          <p:cNvPr id="1492" name="Google Shape;1492;p16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493" name="Google Shape;1493;p16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accent1"/>
        </a:solidFill>
      </p:bgPr>
    </p:bg>
    <p:spTree>
      <p:nvGrpSpPr>
        <p:cNvPr id="1494" name="Shape 1494"/>
        <p:cNvGrpSpPr/>
        <p:nvPr/>
      </p:nvGrpSpPr>
      <p:grpSpPr>
        <a:xfrm>
          <a:off x="0" y="0"/>
          <a:ext cx="0" cy="0"/>
          <a:chOff x="0" y="0"/>
          <a:chExt cx="0" cy="0"/>
        </a:xfrm>
      </p:grpSpPr>
      <p:sp>
        <p:nvSpPr>
          <p:cNvPr id="1495" name="Google Shape;1495;p165"/>
          <p:cNvSpPr txBox="1"/>
          <p:nvPr>
            <p:ph idx="1" type="subTitle"/>
          </p:nvPr>
        </p:nvSpPr>
        <p:spPr>
          <a:xfrm>
            <a:off x="3807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496" name="Google Shape;1496;p165"/>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rtl="0" algn="ctr">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sp>
        <p:nvSpPr>
          <p:cNvPr id="1497" name="Google Shape;1497;p165"/>
          <p:cNvSpPr txBox="1"/>
          <p:nvPr>
            <p:ph idx="2" type="subTitle"/>
          </p:nvPr>
        </p:nvSpPr>
        <p:spPr>
          <a:xfrm>
            <a:off x="3807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498" name="Google Shape;1498;p165"/>
          <p:cNvSpPr txBox="1"/>
          <p:nvPr>
            <p:ph idx="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300"/>
              <a:buFont typeface="JetBrains Mono"/>
              <a:buNone/>
              <a:defRPr sz="13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300"/>
              <a:buNone/>
              <a:defRPr sz="1300">
                <a:solidFill>
                  <a:srgbClr val="C9F227"/>
                </a:solidFill>
              </a:defRPr>
            </a:lvl2pPr>
            <a:lvl3pPr lvl="2" rtl="0">
              <a:spcBef>
                <a:spcPts val="0"/>
              </a:spcBef>
              <a:spcAft>
                <a:spcPts val="0"/>
              </a:spcAft>
              <a:buClr>
                <a:srgbClr val="C9F227"/>
              </a:buClr>
              <a:buSzPts val="1300"/>
              <a:buNone/>
              <a:defRPr sz="1300">
                <a:solidFill>
                  <a:srgbClr val="C9F227"/>
                </a:solidFill>
              </a:defRPr>
            </a:lvl3pPr>
            <a:lvl4pPr lvl="3" rtl="0">
              <a:spcBef>
                <a:spcPts val="0"/>
              </a:spcBef>
              <a:spcAft>
                <a:spcPts val="0"/>
              </a:spcAft>
              <a:buClr>
                <a:srgbClr val="C9F227"/>
              </a:buClr>
              <a:buSzPts val="1300"/>
              <a:buNone/>
              <a:defRPr sz="1300">
                <a:solidFill>
                  <a:srgbClr val="C9F227"/>
                </a:solidFill>
              </a:defRPr>
            </a:lvl4pPr>
            <a:lvl5pPr lvl="4" rtl="0">
              <a:spcBef>
                <a:spcPts val="0"/>
              </a:spcBef>
              <a:spcAft>
                <a:spcPts val="0"/>
              </a:spcAft>
              <a:buClr>
                <a:srgbClr val="C9F227"/>
              </a:buClr>
              <a:buSzPts val="1300"/>
              <a:buNone/>
              <a:defRPr sz="1300">
                <a:solidFill>
                  <a:srgbClr val="C9F227"/>
                </a:solidFill>
              </a:defRPr>
            </a:lvl5pPr>
            <a:lvl6pPr lvl="5" rtl="0">
              <a:spcBef>
                <a:spcPts val="0"/>
              </a:spcBef>
              <a:spcAft>
                <a:spcPts val="0"/>
              </a:spcAft>
              <a:buClr>
                <a:srgbClr val="C9F227"/>
              </a:buClr>
              <a:buSzPts val="1300"/>
              <a:buNone/>
              <a:defRPr sz="1300">
                <a:solidFill>
                  <a:srgbClr val="C9F227"/>
                </a:solidFill>
              </a:defRPr>
            </a:lvl6pPr>
            <a:lvl7pPr lvl="6" rtl="0">
              <a:spcBef>
                <a:spcPts val="0"/>
              </a:spcBef>
              <a:spcAft>
                <a:spcPts val="0"/>
              </a:spcAft>
              <a:buClr>
                <a:srgbClr val="C9F227"/>
              </a:buClr>
              <a:buSzPts val="1300"/>
              <a:buNone/>
              <a:defRPr sz="1300">
                <a:solidFill>
                  <a:srgbClr val="C9F227"/>
                </a:solidFill>
              </a:defRPr>
            </a:lvl7pPr>
            <a:lvl8pPr lvl="7" rtl="0">
              <a:spcBef>
                <a:spcPts val="0"/>
              </a:spcBef>
              <a:spcAft>
                <a:spcPts val="0"/>
              </a:spcAft>
              <a:buClr>
                <a:srgbClr val="C9F227"/>
              </a:buClr>
              <a:buSzPts val="1300"/>
              <a:buNone/>
              <a:defRPr sz="1300">
                <a:solidFill>
                  <a:srgbClr val="C9F227"/>
                </a:solidFill>
              </a:defRPr>
            </a:lvl8pPr>
            <a:lvl9pPr lvl="8" rtl="0">
              <a:spcBef>
                <a:spcPts val="0"/>
              </a:spcBef>
              <a:spcAft>
                <a:spcPts val="0"/>
              </a:spcAft>
              <a:buClr>
                <a:srgbClr val="C9F227"/>
              </a:buClr>
              <a:buSzPts val="1300"/>
              <a:buNone/>
              <a:defRPr sz="1300">
                <a:solidFill>
                  <a:srgbClr val="C9F227"/>
                </a:solidFill>
              </a:defRPr>
            </a:lvl9pPr>
          </a:lstStyle>
          <a:p/>
        </p:txBody>
      </p:sp>
      <p:sp>
        <p:nvSpPr>
          <p:cNvPr id="1499" name="Google Shape;1499;p165"/>
          <p:cNvSpPr/>
          <p:nvPr>
            <p:ph idx="4" type="pic"/>
          </p:nvPr>
        </p:nvSpPr>
        <p:spPr>
          <a:xfrm>
            <a:off x="380763" y="2571738"/>
            <a:ext cx="724200" cy="724200"/>
          </a:xfrm>
          <a:prstGeom prst="roundRect">
            <a:avLst>
              <a:gd fmla="val 6361" name="adj"/>
            </a:avLst>
          </a:prstGeom>
          <a:noFill/>
          <a:ln>
            <a:noFill/>
          </a:ln>
        </p:spPr>
      </p:sp>
      <p:sp>
        <p:nvSpPr>
          <p:cNvPr id="1500" name="Google Shape;1500;p165"/>
          <p:cNvSpPr txBox="1"/>
          <p:nvPr>
            <p:ph idx="5" type="subTitle"/>
          </p:nvPr>
        </p:nvSpPr>
        <p:spPr>
          <a:xfrm>
            <a:off x="21049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501" name="Google Shape;1501;p165"/>
          <p:cNvSpPr txBox="1"/>
          <p:nvPr>
            <p:ph idx="6" type="subTitle"/>
          </p:nvPr>
        </p:nvSpPr>
        <p:spPr>
          <a:xfrm>
            <a:off x="21049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502" name="Google Shape;1502;p165"/>
          <p:cNvSpPr/>
          <p:nvPr>
            <p:ph idx="7" type="pic"/>
          </p:nvPr>
        </p:nvSpPr>
        <p:spPr>
          <a:xfrm>
            <a:off x="2104963" y="2571738"/>
            <a:ext cx="724200" cy="724200"/>
          </a:xfrm>
          <a:prstGeom prst="roundRect">
            <a:avLst>
              <a:gd fmla="val 6361" name="adj"/>
            </a:avLst>
          </a:prstGeom>
          <a:noFill/>
          <a:ln>
            <a:noFill/>
          </a:ln>
        </p:spPr>
      </p:sp>
      <p:sp>
        <p:nvSpPr>
          <p:cNvPr id="1503" name="Google Shape;1503;p165"/>
          <p:cNvSpPr txBox="1"/>
          <p:nvPr>
            <p:ph idx="8" type="subTitle"/>
          </p:nvPr>
        </p:nvSpPr>
        <p:spPr>
          <a:xfrm>
            <a:off x="38741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504" name="Google Shape;1504;p165"/>
          <p:cNvSpPr txBox="1"/>
          <p:nvPr>
            <p:ph idx="9" type="subTitle"/>
          </p:nvPr>
        </p:nvSpPr>
        <p:spPr>
          <a:xfrm>
            <a:off x="38741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505" name="Google Shape;1505;p165"/>
          <p:cNvSpPr/>
          <p:nvPr>
            <p:ph idx="13" type="pic"/>
          </p:nvPr>
        </p:nvSpPr>
        <p:spPr>
          <a:xfrm>
            <a:off x="3874163" y="2571738"/>
            <a:ext cx="724200" cy="724200"/>
          </a:xfrm>
          <a:prstGeom prst="roundRect">
            <a:avLst>
              <a:gd fmla="val 6361" name="adj"/>
            </a:avLst>
          </a:prstGeom>
          <a:noFill/>
          <a:ln>
            <a:noFill/>
          </a:ln>
        </p:spPr>
      </p:sp>
      <p:sp>
        <p:nvSpPr>
          <p:cNvPr id="1506" name="Google Shape;1506;p165"/>
          <p:cNvSpPr txBox="1"/>
          <p:nvPr>
            <p:ph idx="14" type="subTitle"/>
          </p:nvPr>
        </p:nvSpPr>
        <p:spPr>
          <a:xfrm>
            <a:off x="56433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507" name="Google Shape;1507;p165"/>
          <p:cNvSpPr txBox="1"/>
          <p:nvPr>
            <p:ph idx="15" type="subTitle"/>
          </p:nvPr>
        </p:nvSpPr>
        <p:spPr>
          <a:xfrm>
            <a:off x="56433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508" name="Google Shape;1508;p165"/>
          <p:cNvSpPr/>
          <p:nvPr>
            <p:ph idx="16" type="pic"/>
          </p:nvPr>
        </p:nvSpPr>
        <p:spPr>
          <a:xfrm>
            <a:off x="5643363" y="2571738"/>
            <a:ext cx="724200" cy="724200"/>
          </a:xfrm>
          <a:prstGeom prst="roundRect">
            <a:avLst>
              <a:gd fmla="val 6361" name="adj"/>
            </a:avLst>
          </a:prstGeom>
          <a:noFill/>
          <a:ln>
            <a:noFill/>
          </a:ln>
        </p:spPr>
      </p:sp>
      <p:sp>
        <p:nvSpPr>
          <p:cNvPr id="1509" name="Google Shape;1509;p165"/>
          <p:cNvSpPr txBox="1"/>
          <p:nvPr>
            <p:ph idx="17" type="subTitle"/>
          </p:nvPr>
        </p:nvSpPr>
        <p:spPr>
          <a:xfrm>
            <a:off x="7412575" y="3445100"/>
            <a:ext cx="132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1pPr>
            <a:lvl2pPr lvl="1"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2pPr>
            <a:lvl3pPr lvl="2"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3pPr>
            <a:lvl4pPr lvl="3"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4pPr>
            <a:lvl5pPr lvl="4"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5pPr>
            <a:lvl6pPr lvl="5"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6pPr>
            <a:lvl7pPr lvl="6"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7pPr>
            <a:lvl8pPr lvl="7"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8pPr>
            <a:lvl9pPr lvl="8" rtl="0">
              <a:spcBef>
                <a:spcPts val="0"/>
              </a:spcBef>
              <a:spcAft>
                <a:spcPts val="0"/>
              </a:spcAft>
              <a:buClr>
                <a:schemeClr val="lt1"/>
              </a:buClr>
              <a:buSzPts val="1600"/>
              <a:buFont typeface="Inter Medium"/>
              <a:buNone/>
              <a:defRPr sz="1600">
                <a:solidFill>
                  <a:schemeClr val="lt1"/>
                </a:solidFill>
                <a:latin typeface="Inter Medium"/>
                <a:ea typeface="Inter Medium"/>
                <a:cs typeface="Inter Medium"/>
                <a:sym typeface="Inter Medium"/>
              </a:defRPr>
            </a:lvl9pPr>
          </a:lstStyle>
          <a:p/>
        </p:txBody>
      </p:sp>
      <p:sp>
        <p:nvSpPr>
          <p:cNvPr id="1510" name="Google Shape;1510;p165"/>
          <p:cNvSpPr txBox="1"/>
          <p:nvPr>
            <p:ph idx="18" type="subTitle"/>
          </p:nvPr>
        </p:nvSpPr>
        <p:spPr>
          <a:xfrm>
            <a:off x="7412584" y="40094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
        <p:nvSpPr>
          <p:cNvPr id="1511" name="Google Shape;1511;p165"/>
          <p:cNvSpPr/>
          <p:nvPr>
            <p:ph idx="19" type="pic"/>
          </p:nvPr>
        </p:nvSpPr>
        <p:spPr>
          <a:xfrm>
            <a:off x="7412563" y="2571738"/>
            <a:ext cx="724200" cy="724200"/>
          </a:xfrm>
          <a:prstGeom prst="roundRect">
            <a:avLst>
              <a:gd fmla="val 6361" name="adj"/>
            </a:avLst>
          </a:prstGeom>
          <a:noFill/>
          <a:ln>
            <a:noFill/>
          </a:ln>
        </p:spPr>
      </p:sp>
      <p:pic>
        <p:nvPicPr>
          <p:cNvPr id="1512" name="Google Shape;1512;p165"/>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513" name="Google Shape;1513;p16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514" name="Shape 1514"/>
        <p:cNvGrpSpPr/>
        <p:nvPr/>
      </p:nvGrpSpPr>
      <p:grpSpPr>
        <a:xfrm>
          <a:off x="0" y="0"/>
          <a:ext cx="0" cy="0"/>
          <a:chOff x="0" y="0"/>
          <a:chExt cx="0" cy="0"/>
        </a:xfrm>
      </p:grpSpPr>
      <p:sp>
        <p:nvSpPr>
          <p:cNvPr id="1515" name="Google Shape;1515;p166"/>
          <p:cNvSpPr/>
          <p:nvPr>
            <p:ph idx="2" type="pic"/>
          </p:nvPr>
        </p:nvSpPr>
        <p:spPr>
          <a:xfrm>
            <a:off x="330275"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516" name="Google Shape;1516;p166"/>
          <p:cNvSpPr txBox="1"/>
          <p:nvPr>
            <p:ph idx="1" type="subTitle"/>
          </p:nvPr>
        </p:nvSpPr>
        <p:spPr>
          <a:xfrm>
            <a:off x="159201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517" name="Google Shape;1517;p166"/>
          <p:cNvSpPr txBox="1"/>
          <p:nvPr>
            <p:ph idx="3" type="subTitle"/>
          </p:nvPr>
        </p:nvSpPr>
        <p:spPr>
          <a:xfrm>
            <a:off x="159201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518" name="Google Shape;1518;p16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519" name="Google Shape;1519;p166"/>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520" name="Google Shape;1520;p166"/>
          <p:cNvSpPr/>
          <p:nvPr>
            <p:ph idx="5" type="pic"/>
          </p:nvPr>
        </p:nvSpPr>
        <p:spPr>
          <a:xfrm>
            <a:off x="330275"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521" name="Google Shape;1521;p166"/>
          <p:cNvSpPr txBox="1"/>
          <p:nvPr>
            <p:ph idx="6" type="subTitle"/>
          </p:nvPr>
        </p:nvSpPr>
        <p:spPr>
          <a:xfrm>
            <a:off x="1592017"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522" name="Google Shape;1522;p166"/>
          <p:cNvSpPr txBox="1"/>
          <p:nvPr>
            <p:ph idx="7" type="subTitle"/>
          </p:nvPr>
        </p:nvSpPr>
        <p:spPr>
          <a:xfrm>
            <a:off x="1592017"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523" name="Google Shape;1523;p166"/>
          <p:cNvSpPr/>
          <p:nvPr>
            <p:ph idx="8" type="pic"/>
          </p:nvPr>
        </p:nvSpPr>
        <p:spPr>
          <a:xfrm>
            <a:off x="4572000" y="170702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524" name="Google Shape;1524;p166"/>
          <p:cNvSpPr txBox="1"/>
          <p:nvPr>
            <p:ph idx="9" type="subTitle"/>
          </p:nvPr>
        </p:nvSpPr>
        <p:spPr>
          <a:xfrm>
            <a:off x="5833742"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525" name="Google Shape;1525;p166"/>
          <p:cNvSpPr txBox="1"/>
          <p:nvPr>
            <p:ph idx="13" type="subTitle"/>
          </p:nvPr>
        </p:nvSpPr>
        <p:spPr>
          <a:xfrm>
            <a:off x="5833742"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526" name="Google Shape;1526;p166"/>
          <p:cNvSpPr/>
          <p:nvPr>
            <p:ph idx="14" type="pic"/>
          </p:nvPr>
        </p:nvSpPr>
        <p:spPr>
          <a:xfrm>
            <a:off x="4572000" y="3128975"/>
            <a:ext cx="1059600" cy="1059600"/>
          </a:xfrm>
          <a:prstGeom prst="roundRect">
            <a:avLst>
              <a:gd fmla="val 6361" name="adj"/>
            </a:avLst>
          </a:prstGeom>
          <a:noFill/>
          <a:ln cap="flat" cmpd="sng" w="9525">
            <a:solidFill>
              <a:schemeClr val="accent2"/>
            </a:solidFill>
            <a:prstDash val="solid"/>
            <a:round/>
            <a:headEnd len="sm" w="sm" type="none"/>
            <a:tailEnd len="sm" w="sm" type="none"/>
          </a:ln>
        </p:spPr>
      </p:sp>
      <p:sp>
        <p:nvSpPr>
          <p:cNvPr id="1527" name="Google Shape;1527;p166"/>
          <p:cNvSpPr txBox="1"/>
          <p:nvPr>
            <p:ph idx="15" type="subTitle"/>
          </p:nvPr>
        </p:nvSpPr>
        <p:spPr>
          <a:xfrm>
            <a:off x="5833742" y="328998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1600"/>
              <a:buFont typeface="Inter SemiBold"/>
              <a:buNone/>
              <a:defRPr sz="1600">
                <a:solidFill>
                  <a:schemeClr val="lt2"/>
                </a:solidFill>
                <a:latin typeface="Inter SemiBold"/>
                <a:ea typeface="Inter SemiBold"/>
                <a:cs typeface="Inter SemiBold"/>
                <a:sym typeface="Inter SemiBold"/>
              </a:defRPr>
            </a:lvl9pPr>
          </a:lstStyle>
          <a:p/>
        </p:txBody>
      </p:sp>
      <p:sp>
        <p:nvSpPr>
          <p:cNvPr id="1528" name="Google Shape;1528;p166"/>
          <p:cNvSpPr txBox="1"/>
          <p:nvPr>
            <p:ph idx="16" type="subTitle"/>
          </p:nvPr>
        </p:nvSpPr>
        <p:spPr>
          <a:xfrm>
            <a:off x="5833742" y="364008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pic>
        <p:nvPicPr>
          <p:cNvPr id="1529" name="Google Shape;1529;p16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30" name="Google Shape;1530;p16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531" name="Shape 1531"/>
        <p:cNvGrpSpPr/>
        <p:nvPr/>
      </p:nvGrpSpPr>
      <p:grpSpPr>
        <a:xfrm>
          <a:off x="0" y="0"/>
          <a:ext cx="0" cy="0"/>
          <a:chOff x="0" y="0"/>
          <a:chExt cx="0" cy="0"/>
        </a:xfrm>
      </p:grpSpPr>
      <p:sp>
        <p:nvSpPr>
          <p:cNvPr id="1532" name="Google Shape;1532;p167"/>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533" name="Google Shape;1533;p167"/>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534" name="Google Shape;1534;p167"/>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535" name="Google Shape;1535;p167"/>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536" name="Google Shape;1536;p167"/>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537" name="Google Shape;1537;p167"/>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538" name="Google Shape;1538;p167"/>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539" name="Google Shape;1539;p167"/>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540" name="Google Shape;1540;p167"/>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541" name="Google Shape;1541;p167"/>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542" name="Google Shape;1542;p16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543" name="Google Shape;1543;p167"/>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544" name="Google Shape;1544;p167"/>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1pPr>
            <a:lvl2pPr lvl="1"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2pPr>
            <a:lvl3pPr lvl="2"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3pPr>
            <a:lvl4pPr lvl="3"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4pPr>
            <a:lvl5pPr lvl="4"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5pPr>
            <a:lvl6pPr lvl="5"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6pPr>
            <a:lvl7pPr lvl="6"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7pPr>
            <a:lvl8pPr lvl="7"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8pPr>
            <a:lvl9pPr lvl="8" rtl="0">
              <a:spcBef>
                <a:spcPts val="0"/>
              </a:spcBef>
              <a:spcAft>
                <a:spcPts val="0"/>
              </a:spcAft>
              <a:buClr>
                <a:schemeClr val="lt2"/>
              </a:buClr>
              <a:buSzPts val="1400"/>
              <a:buFont typeface="Inter Medium"/>
              <a:buNone/>
              <a:defRPr sz="1400">
                <a:solidFill>
                  <a:schemeClr val="lt2"/>
                </a:solidFill>
                <a:latin typeface="Inter Medium"/>
                <a:ea typeface="Inter Medium"/>
                <a:cs typeface="Inter Medium"/>
                <a:sym typeface="Inter Medium"/>
              </a:defRPr>
            </a:lvl9pPr>
          </a:lstStyle>
          <a:p/>
        </p:txBody>
      </p:sp>
      <p:sp>
        <p:nvSpPr>
          <p:cNvPr id="1545" name="Google Shape;1545;p167"/>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1pPr>
            <a:lvl2pPr lvl="1"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2pPr>
            <a:lvl3pPr lvl="2"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3pPr>
            <a:lvl4pPr lvl="3"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4pPr>
            <a:lvl5pPr lvl="4"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5pPr>
            <a:lvl6pPr lvl="5"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6pPr>
            <a:lvl7pPr lvl="6"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7pPr>
            <a:lvl8pPr lvl="7"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8pPr>
            <a:lvl9pPr lvl="8" rtl="0">
              <a:spcBef>
                <a:spcPts val="0"/>
              </a:spcBef>
              <a:spcAft>
                <a:spcPts val="0"/>
              </a:spcAft>
              <a:buClr>
                <a:schemeClr val="lt2"/>
              </a:buClr>
              <a:buSzPts val="1000"/>
              <a:buFont typeface="Inter"/>
              <a:buNone/>
              <a:defRPr sz="1000">
                <a:solidFill>
                  <a:schemeClr val="lt2"/>
                </a:solidFill>
                <a:latin typeface="Inter"/>
                <a:ea typeface="Inter"/>
                <a:cs typeface="Inter"/>
                <a:sym typeface="Inter"/>
              </a:defRPr>
            </a:lvl9pPr>
          </a:lstStyle>
          <a:p/>
        </p:txBody>
      </p:sp>
      <p:sp>
        <p:nvSpPr>
          <p:cNvPr id="1546" name="Google Shape;1546;p167"/>
          <p:cNvSpPr/>
          <p:nvPr>
            <p:ph idx="17" type="pic"/>
          </p:nvPr>
        </p:nvSpPr>
        <p:spPr>
          <a:xfrm>
            <a:off x="323636"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547" name="Google Shape;1547;p167"/>
          <p:cNvSpPr/>
          <p:nvPr>
            <p:ph idx="18" type="pic"/>
          </p:nvPr>
        </p:nvSpPr>
        <p:spPr>
          <a:xfrm>
            <a:off x="323636"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548" name="Google Shape;1548;p167"/>
          <p:cNvSpPr/>
          <p:nvPr>
            <p:ph idx="19" type="pic"/>
          </p:nvPr>
        </p:nvSpPr>
        <p:spPr>
          <a:xfrm>
            <a:off x="326391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549" name="Google Shape;1549;p167"/>
          <p:cNvSpPr/>
          <p:nvPr>
            <p:ph idx="20" type="pic"/>
          </p:nvPr>
        </p:nvSpPr>
        <p:spPr>
          <a:xfrm>
            <a:off x="326391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550" name="Google Shape;1550;p167"/>
          <p:cNvSpPr/>
          <p:nvPr>
            <p:ph idx="21" type="pic"/>
          </p:nvPr>
        </p:nvSpPr>
        <p:spPr>
          <a:xfrm>
            <a:off x="6164161" y="175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sp>
        <p:nvSpPr>
          <p:cNvPr id="1551" name="Google Shape;1551;p167"/>
          <p:cNvSpPr/>
          <p:nvPr>
            <p:ph idx="22" type="pic"/>
          </p:nvPr>
        </p:nvSpPr>
        <p:spPr>
          <a:xfrm>
            <a:off x="6164161" y="3185197"/>
            <a:ext cx="925800" cy="925800"/>
          </a:xfrm>
          <a:prstGeom prst="roundRect">
            <a:avLst>
              <a:gd fmla="val 7903" name="adj"/>
            </a:avLst>
          </a:prstGeom>
          <a:noFill/>
          <a:ln cap="flat" cmpd="sng" w="9525">
            <a:solidFill>
              <a:schemeClr val="accent2"/>
            </a:solidFill>
            <a:prstDash val="solid"/>
            <a:round/>
            <a:headEnd len="sm" w="sm" type="none"/>
            <a:tailEnd len="sm" w="sm" type="none"/>
          </a:ln>
        </p:spPr>
      </p:sp>
      <p:pic>
        <p:nvPicPr>
          <p:cNvPr id="1552" name="Google Shape;1552;p16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53" name="Google Shape;1553;p16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rgbClr val="EBF1FF"/>
        </a:solidFill>
      </p:bgPr>
    </p:bg>
    <p:spTree>
      <p:nvGrpSpPr>
        <p:cNvPr id="1554" name="Shape 1554"/>
        <p:cNvGrpSpPr/>
        <p:nvPr/>
      </p:nvGrpSpPr>
      <p:grpSpPr>
        <a:xfrm>
          <a:off x="0" y="0"/>
          <a:ext cx="0" cy="0"/>
          <a:chOff x="0" y="0"/>
          <a:chExt cx="0" cy="0"/>
        </a:xfrm>
      </p:grpSpPr>
      <p:pic>
        <p:nvPicPr>
          <p:cNvPr id="1555" name="Google Shape;1555;p168"/>
          <p:cNvPicPr preferRelativeResize="0"/>
          <p:nvPr/>
        </p:nvPicPr>
        <p:blipFill>
          <a:blip r:embed="rId2">
            <a:alphaModFix amt="50000"/>
          </a:blip>
          <a:stretch>
            <a:fillRect/>
          </a:stretch>
        </p:blipFill>
        <p:spPr>
          <a:xfrm>
            <a:off x="-9025" y="3978175"/>
            <a:ext cx="9162051" cy="1165325"/>
          </a:xfrm>
          <a:prstGeom prst="rect">
            <a:avLst/>
          </a:prstGeom>
          <a:noFill/>
          <a:ln>
            <a:noFill/>
          </a:ln>
        </p:spPr>
      </p:pic>
      <p:sp>
        <p:nvSpPr>
          <p:cNvPr id="1556" name="Google Shape;1556;p168"/>
          <p:cNvSpPr txBox="1"/>
          <p:nvPr>
            <p:ph type="title"/>
          </p:nvPr>
        </p:nvSpPr>
        <p:spPr>
          <a:xfrm>
            <a:off x="329150" y="1737350"/>
            <a:ext cx="7172700" cy="90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800"/>
              <a:buFont typeface="Inter"/>
              <a:buNone/>
              <a:defRPr b="1" sz="3800">
                <a:solidFill>
                  <a:schemeClr val="lt2"/>
                </a:solidFill>
                <a:latin typeface="Inter"/>
                <a:ea typeface="Inter"/>
                <a:cs typeface="Inter"/>
                <a:sym typeface="Inter"/>
              </a:defRPr>
            </a:lvl1pPr>
            <a:lvl2pPr lvl="1"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2pPr>
            <a:lvl3pPr lvl="2"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3pPr>
            <a:lvl4pPr lvl="3"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4pPr>
            <a:lvl5pPr lvl="4"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5pPr>
            <a:lvl6pPr lvl="5"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6pPr>
            <a:lvl7pPr lvl="6"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7pPr>
            <a:lvl8pPr lvl="7"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8pPr>
            <a:lvl9pPr lvl="8" rtl="0">
              <a:spcBef>
                <a:spcPts val="0"/>
              </a:spcBef>
              <a:spcAft>
                <a:spcPts val="0"/>
              </a:spcAft>
              <a:buClr>
                <a:schemeClr val="lt2"/>
              </a:buClr>
              <a:buSzPts val="700"/>
              <a:buFont typeface="Inter"/>
              <a:buNone/>
              <a:defRPr sz="700">
                <a:solidFill>
                  <a:schemeClr val="lt2"/>
                </a:solidFill>
                <a:latin typeface="Inter"/>
                <a:ea typeface="Inter"/>
                <a:cs typeface="Inter"/>
                <a:sym typeface="Inter"/>
              </a:defRPr>
            </a:lvl9pPr>
          </a:lstStyle>
          <a:p/>
        </p:txBody>
      </p:sp>
      <p:sp>
        <p:nvSpPr>
          <p:cNvPr id="1557" name="Google Shape;1557;p168"/>
          <p:cNvSpPr txBox="1"/>
          <p:nvPr>
            <p:ph idx="1" type="body"/>
          </p:nvPr>
        </p:nvSpPr>
        <p:spPr>
          <a:xfrm>
            <a:off x="329150" y="2645750"/>
            <a:ext cx="5357100" cy="12579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1pPr>
            <a:lvl2pPr indent="-342900" lvl="1" marL="914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2pPr>
            <a:lvl3pPr indent="-342900" lvl="2" marL="1371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3pPr>
            <a:lvl4pPr indent="-342900" lvl="3" marL="1828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4pPr>
            <a:lvl5pPr indent="-342900" lvl="4" marL="22860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5pPr>
            <a:lvl6pPr indent="-342900" lvl="5" marL="27432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6pPr>
            <a:lvl7pPr indent="-342900" lvl="6" marL="32004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7pPr>
            <a:lvl8pPr indent="-342900" lvl="7" marL="36576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8pPr>
            <a:lvl9pPr indent="-342900" lvl="8" marL="4114800" rtl="0">
              <a:spcBef>
                <a:spcPts val="0"/>
              </a:spcBef>
              <a:spcAft>
                <a:spcPts val="0"/>
              </a:spcAft>
              <a:buClr>
                <a:schemeClr val="lt2"/>
              </a:buClr>
              <a:buSzPts val="1800"/>
              <a:buFont typeface="Inter"/>
              <a:buChar char="■"/>
              <a:defRPr sz="1800">
                <a:solidFill>
                  <a:schemeClr val="lt2"/>
                </a:solidFill>
                <a:latin typeface="Inter"/>
                <a:ea typeface="Inter"/>
                <a:cs typeface="Inter"/>
                <a:sym typeface="Inter"/>
              </a:defRPr>
            </a:lvl9pPr>
          </a:lstStyle>
          <a:p/>
        </p:txBody>
      </p:sp>
      <p:pic>
        <p:nvPicPr>
          <p:cNvPr id="1558" name="Google Shape;1558;p168"/>
          <p:cNvPicPr preferRelativeResize="0"/>
          <p:nvPr/>
        </p:nvPicPr>
        <p:blipFill>
          <a:blip r:embed="rId2">
            <a:alphaModFix amt="50000"/>
          </a:blip>
          <a:stretch>
            <a:fillRect/>
          </a:stretch>
        </p:blipFill>
        <p:spPr>
          <a:xfrm rot="10800000">
            <a:off x="-9025" y="-12"/>
            <a:ext cx="9162051" cy="1165325"/>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559" name="Shape 1559"/>
        <p:cNvGrpSpPr/>
        <p:nvPr/>
      </p:nvGrpSpPr>
      <p:grpSpPr>
        <a:xfrm>
          <a:off x="0" y="0"/>
          <a:ext cx="0" cy="0"/>
          <a:chOff x="0" y="0"/>
          <a:chExt cx="0" cy="0"/>
        </a:xfrm>
      </p:grpSpPr>
      <p:sp>
        <p:nvSpPr>
          <p:cNvPr id="1560" name="Google Shape;1560;p169"/>
          <p:cNvSpPr/>
          <p:nvPr/>
        </p:nvSpPr>
        <p:spPr>
          <a:xfrm>
            <a:off x="4572000" y="0"/>
            <a:ext cx="45717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561" name="Google Shape;1561;p169"/>
          <p:cNvSpPr txBox="1"/>
          <p:nvPr>
            <p:ph type="title"/>
          </p:nvPr>
        </p:nvSpPr>
        <p:spPr>
          <a:xfrm>
            <a:off x="329150" y="342900"/>
            <a:ext cx="2418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562" name="Google Shape;1562;p169"/>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563" name="Google Shape;1563;p169"/>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564" name="Google Shape;1564;p16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65" name="Google Shape;1565;p1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566" name="Shape 1566"/>
        <p:cNvGrpSpPr/>
        <p:nvPr/>
      </p:nvGrpSpPr>
      <p:grpSpPr>
        <a:xfrm>
          <a:off x="0" y="0"/>
          <a:ext cx="0" cy="0"/>
          <a:chOff x="0" y="0"/>
          <a:chExt cx="0" cy="0"/>
        </a:xfrm>
      </p:grpSpPr>
      <p:sp>
        <p:nvSpPr>
          <p:cNvPr id="1567" name="Google Shape;1567;p170"/>
          <p:cNvSpPr txBox="1"/>
          <p:nvPr>
            <p:ph type="title"/>
          </p:nvPr>
        </p:nvSpPr>
        <p:spPr>
          <a:xfrm>
            <a:off x="4001175"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1pPr>
            <a:lvl2pPr lvl="1"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2pPr>
            <a:lvl3pPr lvl="2"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3pPr>
            <a:lvl4pPr lvl="3"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4pPr>
            <a:lvl5pPr lvl="4"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5pPr>
            <a:lvl6pPr lvl="5"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6pPr>
            <a:lvl7pPr lvl="6"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7pPr>
            <a:lvl8pPr lvl="7"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8pPr>
            <a:lvl9pPr lvl="8" rtl="0">
              <a:spcBef>
                <a:spcPts val="0"/>
              </a:spcBef>
              <a:spcAft>
                <a:spcPts val="0"/>
              </a:spcAft>
              <a:buClr>
                <a:schemeClr val="lt2"/>
              </a:buClr>
              <a:buSzPts val="3200"/>
              <a:buFont typeface="Inter"/>
              <a:buNone/>
              <a:defRPr b="1" sz="3200">
                <a:solidFill>
                  <a:schemeClr val="lt2"/>
                </a:solidFill>
                <a:latin typeface="Inter"/>
                <a:ea typeface="Inter"/>
                <a:cs typeface="Inter"/>
                <a:sym typeface="Inter"/>
              </a:defRPr>
            </a:lvl9pPr>
          </a:lstStyle>
          <a:p/>
        </p:txBody>
      </p:sp>
      <p:sp>
        <p:nvSpPr>
          <p:cNvPr id="1568" name="Google Shape;1568;p170"/>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1pPr>
            <a:lvl2pPr indent="-336550" lvl="1" marL="914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2pPr>
            <a:lvl3pPr indent="-336550" lvl="2" marL="1371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3pPr>
            <a:lvl4pPr indent="-336550" lvl="3" marL="1828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4pPr>
            <a:lvl5pPr indent="-336550" lvl="4" marL="22860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5pPr>
            <a:lvl6pPr indent="-336550" lvl="5" marL="27432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6pPr>
            <a:lvl7pPr indent="-336550" lvl="6" marL="32004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7pPr>
            <a:lvl8pPr indent="-336550" lvl="7" marL="36576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8pPr>
            <a:lvl9pPr indent="-336550" lvl="8" marL="4114800" rtl="0">
              <a:spcBef>
                <a:spcPts val="0"/>
              </a:spcBef>
              <a:spcAft>
                <a:spcPts val="0"/>
              </a:spcAft>
              <a:buClr>
                <a:schemeClr val="accent2"/>
              </a:buClr>
              <a:buSzPts val="1700"/>
              <a:buFont typeface="Inter"/>
              <a:buChar char="■"/>
              <a:defRPr b="1" sz="1700">
                <a:solidFill>
                  <a:schemeClr val="accent2"/>
                </a:solidFill>
                <a:latin typeface="Inter"/>
                <a:ea typeface="Inter"/>
                <a:cs typeface="Inter"/>
                <a:sym typeface="Inter"/>
              </a:defRPr>
            </a:lvl9pPr>
          </a:lstStyle>
          <a:p/>
        </p:txBody>
      </p:sp>
      <p:sp>
        <p:nvSpPr>
          <p:cNvPr id="1569" name="Google Shape;1569;p170"/>
          <p:cNvSpPr/>
          <p:nvPr>
            <p:ph idx="2" type="pic"/>
          </p:nvPr>
        </p:nvSpPr>
        <p:spPr>
          <a:xfrm>
            <a:off x="94" y="0"/>
            <a:ext cx="3507900" cy="5143500"/>
          </a:xfrm>
          <a:prstGeom prst="rect">
            <a:avLst/>
          </a:prstGeom>
          <a:noFill/>
          <a:ln>
            <a:noFill/>
          </a:ln>
        </p:spPr>
      </p:sp>
      <p:sp>
        <p:nvSpPr>
          <p:cNvPr id="1570" name="Google Shape;1570;p170"/>
          <p:cNvSpPr txBox="1"/>
          <p:nvPr>
            <p:ph idx="3" type="subTitle"/>
          </p:nvPr>
        </p:nvSpPr>
        <p:spPr>
          <a:xfrm>
            <a:off x="4001175" y="538450"/>
            <a:ext cx="35682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1200"/>
              <a:buFont typeface="JetBrains Mono"/>
              <a:buNone/>
              <a:defRPr b="1" sz="1200">
                <a:solidFill>
                  <a:schemeClr val="accent2"/>
                </a:solidFill>
                <a:latin typeface="JetBrains Mono"/>
                <a:ea typeface="JetBrains Mono"/>
                <a:cs typeface="JetBrains Mono"/>
                <a:sym typeface="JetBrains Mono"/>
              </a:defRPr>
            </a:lvl9pPr>
          </a:lstStyle>
          <a:p/>
        </p:txBody>
      </p:sp>
      <p:sp>
        <p:nvSpPr>
          <p:cNvPr id="1571" name="Google Shape;1571;p170"/>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1pPr>
            <a:lvl2pPr indent="-292100" lvl="1" marL="914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2pPr>
            <a:lvl3pPr indent="-292100" lvl="2" marL="1371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3pPr>
            <a:lvl4pPr indent="-292100" lvl="3" marL="1828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4pPr>
            <a:lvl5pPr indent="-292100" lvl="4" marL="22860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5pPr>
            <a:lvl6pPr indent="-292100" lvl="5" marL="27432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6pPr>
            <a:lvl7pPr indent="-292100" lvl="6" marL="32004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7pPr>
            <a:lvl8pPr indent="-292100" lvl="7" marL="36576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8pPr>
            <a:lvl9pPr indent="-292100" lvl="8" marL="4114800" rtl="0">
              <a:spcBef>
                <a:spcPts val="0"/>
              </a:spcBef>
              <a:spcAft>
                <a:spcPts val="0"/>
              </a:spcAft>
              <a:buClr>
                <a:schemeClr val="accent2"/>
              </a:buClr>
              <a:buSzPts val="1000"/>
              <a:buFont typeface="Inter"/>
              <a:buChar char="■"/>
              <a:defRPr sz="1000">
                <a:solidFill>
                  <a:schemeClr val="accent2"/>
                </a:solidFill>
                <a:latin typeface="Inter"/>
                <a:ea typeface="Inter"/>
                <a:cs typeface="Inter"/>
                <a:sym typeface="Inter"/>
              </a:defRPr>
            </a:lvl9pPr>
          </a:lstStyle>
          <a:p/>
        </p:txBody>
      </p:sp>
      <p:sp>
        <p:nvSpPr>
          <p:cNvPr id="1572" name="Google Shape;1572;p170"/>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573" name="Google Shape;1573;p17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74" name="Google Shape;1574;p1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11">
    <p:bg>
      <p:bgPr>
        <a:solidFill>
          <a:schemeClr val="accent1"/>
        </a:solidFill>
      </p:bgPr>
    </p:bg>
    <p:spTree>
      <p:nvGrpSpPr>
        <p:cNvPr id="1575" name="Shape 1575"/>
        <p:cNvGrpSpPr/>
        <p:nvPr/>
      </p:nvGrpSpPr>
      <p:grpSpPr>
        <a:xfrm>
          <a:off x="0" y="0"/>
          <a:ext cx="0" cy="0"/>
          <a:chOff x="0" y="0"/>
          <a:chExt cx="0" cy="0"/>
        </a:xfrm>
      </p:grpSpPr>
      <p:sp>
        <p:nvSpPr>
          <p:cNvPr id="1576" name="Google Shape;1576;p171"/>
          <p:cNvSpPr/>
          <p:nvPr>
            <p:ph idx="2" type="pic"/>
          </p:nvPr>
        </p:nvSpPr>
        <p:spPr>
          <a:xfrm>
            <a:off x="666325" y="516600"/>
            <a:ext cx="2684400" cy="2552700"/>
          </a:xfrm>
          <a:prstGeom prst="roundRect">
            <a:avLst>
              <a:gd fmla="val 3520" name="adj"/>
            </a:avLst>
          </a:prstGeom>
          <a:noFill/>
          <a:ln>
            <a:noFill/>
          </a:ln>
        </p:spPr>
      </p:sp>
      <p:sp>
        <p:nvSpPr>
          <p:cNvPr id="1577" name="Google Shape;1577;p171"/>
          <p:cNvSpPr txBox="1"/>
          <p:nvPr>
            <p:ph type="title"/>
          </p:nvPr>
        </p:nvSpPr>
        <p:spPr>
          <a:xfrm>
            <a:off x="4001171" y="934075"/>
            <a:ext cx="3785100" cy="1005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1pPr>
            <a:lvl2pPr lvl="1"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2pPr>
            <a:lvl3pPr lvl="2"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3pPr>
            <a:lvl4pPr lvl="3"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4pPr>
            <a:lvl5pPr lvl="4"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5pPr>
            <a:lvl6pPr lvl="5"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6pPr>
            <a:lvl7pPr lvl="6"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7pPr>
            <a:lvl8pPr lvl="7"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8pPr>
            <a:lvl9pPr lvl="8" rtl="0">
              <a:spcBef>
                <a:spcPts val="0"/>
              </a:spcBef>
              <a:spcAft>
                <a:spcPts val="0"/>
              </a:spcAft>
              <a:buClr>
                <a:schemeClr val="lt1"/>
              </a:buClr>
              <a:buSzPts val="3200"/>
              <a:buFont typeface="Inter"/>
              <a:buNone/>
              <a:defRPr b="1" sz="3200">
                <a:solidFill>
                  <a:schemeClr val="lt1"/>
                </a:solidFill>
                <a:latin typeface="Inter"/>
                <a:ea typeface="Inter"/>
                <a:cs typeface="Inter"/>
                <a:sym typeface="Inter"/>
              </a:defRPr>
            </a:lvl9pPr>
          </a:lstStyle>
          <a:p/>
        </p:txBody>
      </p:sp>
      <p:sp>
        <p:nvSpPr>
          <p:cNvPr id="1578" name="Google Shape;1578;p171"/>
          <p:cNvSpPr txBox="1"/>
          <p:nvPr>
            <p:ph idx="1" type="subTitle"/>
          </p:nvPr>
        </p:nvSpPr>
        <p:spPr>
          <a:xfrm>
            <a:off x="4001175" y="538450"/>
            <a:ext cx="3313500" cy="161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1200"/>
              <a:buFont typeface="JetBrains Mono"/>
              <a:buNone/>
              <a:defRPr b="1" sz="1200">
                <a:solidFill>
                  <a:srgbClr val="C9F227"/>
                </a:solidFill>
                <a:latin typeface="JetBrains Mono"/>
                <a:ea typeface="JetBrains Mono"/>
                <a:cs typeface="JetBrains Mono"/>
                <a:sym typeface="JetBrains Mono"/>
              </a:defRPr>
            </a:lvl9pPr>
          </a:lstStyle>
          <a:p/>
        </p:txBody>
      </p:sp>
      <p:sp>
        <p:nvSpPr>
          <p:cNvPr id="1579" name="Google Shape;1579;p171"/>
          <p:cNvSpPr txBox="1"/>
          <p:nvPr>
            <p:ph idx="3"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1580" name="Google Shape;1580;p171"/>
          <p:cNvSpPr txBox="1"/>
          <p:nvPr>
            <p:ph idx="4" type="body"/>
          </p:nvPr>
        </p:nvSpPr>
        <p:spPr>
          <a:xfrm>
            <a:off x="658371" y="34316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1581" name="Google Shape;1581;p171"/>
          <p:cNvSpPr txBox="1"/>
          <p:nvPr>
            <p:ph idx="5" type="body"/>
          </p:nvPr>
        </p:nvSpPr>
        <p:spPr>
          <a:xfrm>
            <a:off x="658371" y="380680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pic>
        <p:nvPicPr>
          <p:cNvPr id="1582" name="Google Shape;1582;p171"/>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583" name="Google Shape;1583;p17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584" name="Shape 1584"/>
        <p:cNvGrpSpPr/>
        <p:nvPr/>
      </p:nvGrpSpPr>
      <p:grpSpPr>
        <a:xfrm>
          <a:off x="0" y="0"/>
          <a:ext cx="0" cy="0"/>
          <a:chOff x="0" y="0"/>
          <a:chExt cx="0" cy="0"/>
        </a:xfrm>
      </p:grpSpPr>
      <p:sp>
        <p:nvSpPr>
          <p:cNvPr id="1585" name="Google Shape;1585;p172"/>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586" name="Google Shape;1586;p172"/>
          <p:cNvSpPr txBox="1"/>
          <p:nvPr>
            <p:ph idx="1" type="body"/>
          </p:nvPr>
        </p:nvSpPr>
        <p:spPr>
          <a:xfrm>
            <a:off x="3291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87" name="Google Shape;1587;p172"/>
          <p:cNvSpPr txBox="1"/>
          <p:nvPr>
            <p:ph idx="2" type="body"/>
          </p:nvPr>
        </p:nvSpPr>
        <p:spPr>
          <a:xfrm>
            <a:off x="3291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588" name="Google Shape;1588;p172"/>
          <p:cNvSpPr/>
          <p:nvPr>
            <p:ph idx="3" type="pic"/>
          </p:nvPr>
        </p:nvSpPr>
        <p:spPr>
          <a:xfrm>
            <a:off x="3291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89" name="Google Shape;1589;p172"/>
          <p:cNvSpPr/>
          <p:nvPr>
            <p:ph idx="4" type="pic"/>
          </p:nvPr>
        </p:nvSpPr>
        <p:spPr>
          <a:xfrm>
            <a:off x="26138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90" name="Google Shape;1590;p172"/>
          <p:cNvSpPr/>
          <p:nvPr>
            <p:ph idx="5" type="pic"/>
          </p:nvPr>
        </p:nvSpPr>
        <p:spPr>
          <a:xfrm>
            <a:off x="489860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91" name="Google Shape;1591;p172"/>
          <p:cNvSpPr/>
          <p:nvPr>
            <p:ph idx="6" type="pic"/>
          </p:nvPr>
        </p:nvSpPr>
        <p:spPr>
          <a:xfrm>
            <a:off x="7183350" y="1457325"/>
            <a:ext cx="1631400" cy="1584300"/>
          </a:xfrm>
          <a:prstGeom prst="roundRect">
            <a:avLst>
              <a:gd fmla="val 5925" name="adj"/>
            </a:avLst>
          </a:prstGeom>
          <a:noFill/>
          <a:ln cap="flat" cmpd="sng" w="9525">
            <a:solidFill>
              <a:schemeClr val="accent2"/>
            </a:solidFill>
            <a:prstDash val="solid"/>
            <a:round/>
            <a:headEnd len="sm" w="sm" type="none"/>
            <a:tailEnd len="sm" w="sm" type="none"/>
          </a:ln>
        </p:spPr>
      </p:sp>
      <p:sp>
        <p:nvSpPr>
          <p:cNvPr id="1592" name="Google Shape;1592;p172"/>
          <p:cNvSpPr txBox="1"/>
          <p:nvPr>
            <p:ph idx="7" type="body"/>
          </p:nvPr>
        </p:nvSpPr>
        <p:spPr>
          <a:xfrm>
            <a:off x="26138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93" name="Google Shape;1593;p172"/>
          <p:cNvSpPr txBox="1"/>
          <p:nvPr>
            <p:ph idx="8" type="body"/>
          </p:nvPr>
        </p:nvSpPr>
        <p:spPr>
          <a:xfrm>
            <a:off x="26138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594" name="Google Shape;1594;p172"/>
          <p:cNvSpPr txBox="1"/>
          <p:nvPr>
            <p:ph idx="9" type="body"/>
          </p:nvPr>
        </p:nvSpPr>
        <p:spPr>
          <a:xfrm>
            <a:off x="48985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95" name="Google Shape;1595;p172"/>
          <p:cNvSpPr txBox="1"/>
          <p:nvPr>
            <p:ph idx="13" type="body"/>
          </p:nvPr>
        </p:nvSpPr>
        <p:spPr>
          <a:xfrm>
            <a:off x="48985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sp>
        <p:nvSpPr>
          <p:cNvPr id="1596" name="Google Shape;1596;p172"/>
          <p:cNvSpPr txBox="1"/>
          <p:nvPr>
            <p:ph idx="14" type="body"/>
          </p:nvPr>
        </p:nvSpPr>
        <p:spPr>
          <a:xfrm>
            <a:off x="7183251" y="3231150"/>
            <a:ext cx="16314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597" name="Google Shape;1597;p172"/>
          <p:cNvSpPr txBox="1"/>
          <p:nvPr>
            <p:ph idx="15" type="body"/>
          </p:nvPr>
        </p:nvSpPr>
        <p:spPr>
          <a:xfrm>
            <a:off x="7183250" y="3545550"/>
            <a:ext cx="1631400" cy="557100"/>
          </a:xfrm>
          <a:prstGeom prst="rect">
            <a:avLst/>
          </a:prstGeom>
          <a:noFill/>
          <a:ln>
            <a:noFill/>
          </a:ln>
        </p:spPr>
        <p:txBody>
          <a:bodyPr anchorCtr="0" anchor="t" bIns="0" lIns="0" spcFirstLastPara="1" rIns="0" wrap="square" tIns="0">
            <a:noAutofit/>
          </a:bodyPr>
          <a:lstStyle>
            <a:lvl1pPr indent="-292100" lvl="0" marL="457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1pPr>
            <a:lvl2pPr indent="-292100" lvl="1" marL="914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2pPr>
            <a:lvl3pPr indent="-292100" lvl="2" marL="1371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3pPr>
            <a:lvl4pPr indent="-292100" lvl="3" marL="1828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4pPr>
            <a:lvl5pPr indent="-292100" lvl="4" marL="22860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5pPr>
            <a:lvl6pPr indent="-292100" lvl="5" marL="27432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6pPr>
            <a:lvl7pPr indent="-292100" lvl="6" marL="32004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7pPr>
            <a:lvl8pPr indent="-292100" lvl="7" marL="36576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8pPr>
            <a:lvl9pPr indent="-292100" lvl="8" marL="4114800" rtl="0">
              <a:spcBef>
                <a:spcPts val="0"/>
              </a:spcBef>
              <a:spcAft>
                <a:spcPts val="0"/>
              </a:spcAft>
              <a:buClr>
                <a:schemeClr val="lt2"/>
              </a:buClr>
              <a:buSzPts val="1000"/>
              <a:buFont typeface="Inter"/>
              <a:buChar char="■"/>
              <a:defRPr sz="1000">
                <a:solidFill>
                  <a:schemeClr val="lt2"/>
                </a:solidFill>
                <a:latin typeface="Inter"/>
                <a:ea typeface="Inter"/>
                <a:cs typeface="Inter"/>
                <a:sym typeface="Inter"/>
              </a:defRPr>
            </a:lvl9pPr>
          </a:lstStyle>
          <a:p/>
        </p:txBody>
      </p:sp>
      <p:pic>
        <p:nvPicPr>
          <p:cNvPr id="1598" name="Google Shape;1598;p17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599" name="Google Shape;1599;p1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600" name="Shape 1600"/>
        <p:cNvGrpSpPr/>
        <p:nvPr/>
      </p:nvGrpSpPr>
      <p:grpSpPr>
        <a:xfrm>
          <a:off x="0" y="0"/>
          <a:ext cx="0" cy="0"/>
          <a:chOff x="0" y="0"/>
          <a:chExt cx="0" cy="0"/>
        </a:xfrm>
      </p:grpSpPr>
      <p:sp>
        <p:nvSpPr>
          <p:cNvPr id="1601" name="Google Shape;1601;p173"/>
          <p:cNvSpPr/>
          <p:nvPr/>
        </p:nvSpPr>
        <p:spPr>
          <a:xfrm>
            <a:off x="25" y="0"/>
            <a:ext cx="9144000" cy="46194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02" name="Google Shape;1602;p173"/>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SzPts val="2700"/>
              <a:buFont typeface="Inter"/>
              <a:buNone/>
              <a:defRPr b="1" sz="2700">
                <a:latin typeface="Inter"/>
                <a:ea typeface="Inter"/>
                <a:cs typeface="Inter"/>
                <a:sym typeface="Inter"/>
              </a:defRPr>
            </a:lvl2pPr>
            <a:lvl3pPr lvl="2" rtl="0" algn="ctr">
              <a:spcBef>
                <a:spcPts val="0"/>
              </a:spcBef>
              <a:spcAft>
                <a:spcPts val="0"/>
              </a:spcAft>
              <a:buSzPts val="2700"/>
              <a:buFont typeface="Inter"/>
              <a:buNone/>
              <a:defRPr b="1" sz="2700">
                <a:latin typeface="Inter"/>
                <a:ea typeface="Inter"/>
                <a:cs typeface="Inter"/>
                <a:sym typeface="Inter"/>
              </a:defRPr>
            </a:lvl3pPr>
            <a:lvl4pPr lvl="3" rtl="0" algn="ctr">
              <a:spcBef>
                <a:spcPts val="0"/>
              </a:spcBef>
              <a:spcAft>
                <a:spcPts val="0"/>
              </a:spcAft>
              <a:buSzPts val="2700"/>
              <a:buFont typeface="Inter"/>
              <a:buNone/>
              <a:defRPr b="1" sz="2700">
                <a:latin typeface="Inter"/>
                <a:ea typeface="Inter"/>
                <a:cs typeface="Inter"/>
                <a:sym typeface="Inter"/>
              </a:defRPr>
            </a:lvl4pPr>
            <a:lvl5pPr lvl="4" rtl="0" algn="ctr">
              <a:spcBef>
                <a:spcPts val="0"/>
              </a:spcBef>
              <a:spcAft>
                <a:spcPts val="0"/>
              </a:spcAft>
              <a:buSzPts val="2700"/>
              <a:buFont typeface="Inter"/>
              <a:buNone/>
              <a:defRPr b="1" sz="2700">
                <a:latin typeface="Inter"/>
                <a:ea typeface="Inter"/>
                <a:cs typeface="Inter"/>
                <a:sym typeface="Inter"/>
              </a:defRPr>
            </a:lvl5pPr>
            <a:lvl6pPr lvl="5" rtl="0" algn="ctr">
              <a:spcBef>
                <a:spcPts val="0"/>
              </a:spcBef>
              <a:spcAft>
                <a:spcPts val="0"/>
              </a:spcAft>
              <a:buSzPts val="2700"/>
              <a:buFont typeface="Inter"/>
              <a:buNone/>
              <a:defRPr b="1" sz="2700">
                <a:latin typeface="Inter"/>
                <a:ea typeface="Inter"/>
                <a:cs typeface="Inter"/>
                <a:sym typeface="Inter"/>
              </a:defRPr>
            </a:lvl6pPr>
            <a:lvl7pPr lvl="6" rtl="0" algn="ctr">
              <a:spcBef>
                <a:spcPts val="0"/>
              </a:spcBef>
              <a:spcAft>
                <a:spcPts val="0"/>
              </a:spcAft>
              <a:buSzPts val="2700"/>
              <a:buFont typeface="Inter"/>
              <a:buNone/>
              <a:defRPr b="1" sz="2700">
                <a:latin typeface="Inter"/>
                <a:ea typeface="Inter"/>
                <a:cs typeface="Inter"/>
                <a:sym typeface="Inter"/>
              </a:defRPr>
            </a:lvl7pPr>
            <a:lvl8pPr lvl="7" rtl="0" algn="ctr">
              <a:spcBef>
                <a:spcPts val="0"/>
              </a:spcBef>
              <a:spcAft>
                <a:spcPts val="0"/>
              </a:spcAft>
              <a:buSzPts val="2700"/>
              <a:buFont typeface="Inter"/>
              <a:buNone/>
              <a:defRPr b="1" sz="2700">
                <a:latin typeface="Inter"/>
                <a:ea typeface="Inter"/>
                <a:cs typeface="Inter"/>
                <a:sym typeface="Inter"/>
              </a:defRPr>
            </a:lvl8pPr>
            <a:lvl9pPr lvl="8" rtl="0" algn="ctr">
              <a:spcBef>
                <a:spcPts val="0"/>
              </a:spcBef>
              <a:spcAft>
                <a:spcPts val="0"/>
              </a:spcAft>
              <a:buSzPts val="2700"/>
              <a:buFont typeface="Inter"/>
              <a:buNone/>
              <a:defRPr b="1" sz="2700">
                <a:latin typeface="Inter"/>
                <a:ea typeface="Inter"/>
                <a:cs typeface="Inter"/>
                <a:sym typeface="Inter"/>
              </a:defRPr>
            </a:lvl9pPr>
          </a:lstStyle>
          <a:p/>
        </p:txBody>
      </p:sp>
      <p:pic>
        <p:nvPicPr>
          <p:cNvPr id="1603" name="Google Shape;1603;p17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04" name="Google Shape;1604;p17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78" name="Shape 78"/>
        <p:cNvGrpSpPr/>
        <p:nvPr/>
      </p:nvGrpSpPr>
      <p:grpSpPr>
        <a:xfrm>
          <a:off x="0" y="0"/>
          <a:ext cx="0" cy="0"/>
          <a:chOff x="0" y="0"/>
          <a:chExt cx="0" cy="0"/>
        </a:xfrm>
      </p:grpSpPr>
      <p:sp>
        <p:nvSpPr>
          <p:cNvPr id="79" name="Google Shape;79;p19"/>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80" name="Google Shape;80;p19"/>
          <p:cNvSpPr/>
          <p:nvPr>
            <p:ph idx="2" type="pic"/>
          </p:nvPr>
        </p:nvSpPr>
        <p:spPr>
          <a:xfrm>
            <a:off x="323636" y="2570878"/>
            <a:ext cx="685800" cy="685800"/>
          </a:xfrm>
          <a:prstGeom prst="ellipse">
            <a:avLst/>
          </a:prstGeom>
          <a:noFill/>
          <a:ln>
            <a:noFill/>
          </a:ln>
        </p:spPr>
      </p:sp>
      <p:sp>
        <p:nvSpPr>
          <p:cNvPr id="81" name="Google Shape;81;p19"/>
          <p:cNvSpPr/>
          <p:nvPr>
            <p:ph idx="3" type="pic"/>
          </p:nvPr>
        </p:nvSpPr>
        <p:spPr>
          <a:xfrm>
            <a:off x="2104970" y="2570878"/>
            <a:ext cx="685800" cy="685800"/>
          </a:xfrm>
          <a:prstGeom prst="ellipse">
            <a:avLst/>
          </a:prstGeom>
          <a:noFill/>
          <a:ln>
            <a:noFill/>
          </a:ln>
        </p:spPr>
      </p:sp>
      <p:sp>
        <p:nvSpPr>
          <p:cNvPr id="82" name="Google Shape;82;p19"/>
          <p:cNvSpPr/>
          <p:nvPr>
            <p:ph idx="4" type="pic"/>
          </p:nvPr>
        </p:nvSpPr>
        <p:spPr>
          <a:xfrm>
            <a:off x="3886303" y="2570878"/>
            <a:ext cx="685800" cy="685800"/>
          </a:xfrm>
          <a:prstGeom prst="ellipse">
            <a:avLst/>
          </a:prstGeom>
          <a:noFill/>
          <a:ln>
            <a:noFill/>
          </a:ln>
        </p:spPr>
      </p:sp>
      <p:sp>
        <p:nvSpPr>
          <p:cNvPr id="83" name="Google Shape;83;p19"/>
          <p:cNvSpPr/>
          <p:nvPr>
            <p:ph idx="5" type="pic"/>
          </p:nvPr>
        </p:nvSpPr>
        <p:spPr>
          <a:xfrm>
            <a:off x="5667636" y="2570878"/>
            <a:ext cx="685800" cy="685800"/>
          </a:xfrm>
          <a:prstGeom prst="ellipse">
            <a:avLst/>
          </a:prstGeom>
          <a:noFill/>
          <a:ln>
            <a:noFill/>
          </a:ln>
        </p:spPr>
      </p:sp>
      <p:pic>
        <p:nvPicPr>
          <p:cNvPr id="84" name="Google Shape;84;p19"/>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5" name="Google Shape;85;p19"/>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86" name="Google Shape;86;p19"/>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7" name="Google Shape;87;p19"/>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88" name="Google Shape;88;p19"/>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9" name="Google Shape;89;p19"/>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0" name="Google Shape;90;p19"/>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1" name="Google Shape;91;p19"/>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92" name="Google Shape;92;p19"/>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93" name="Google Shape;93;p19"/>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605" name="Shape 1605"/>
        <p:cNvGrpSpPr/>
        <p:nvPr/>
      </p:nvGrpSpPr>
      <p:grpSpPr>
        <a:xfrm>
          <a:off x="0" y="0"/>
          <a:ext cx="0" cy="0"/>
          <a:chOff x="0" y="0"/>
          <a:chExt cx="0" cy="0"/>
        </a:xfrm>
      </p:grpSpPr>
      <p:sp>
        <p:nvSpPr>
          <p:cNvPr id="1606" name="Google Shape;1606;p174"/>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9pPr>
          </a:lstStyle>
          <a:p/>
        </p:txBody>
      </p:sp>
      <p:sp>
        <p:nvSpPr>
          <p:cNvPr id="1607" name="Google Shape;1607;p174"/>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608" name="Google Shape;1608;p174"/>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609" name="Google Shape;1609;p17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10" name="Google Shape;1610;p17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1611" name="Shape 1611"/>
        <p:cNvGrpSpPr/>
        <p:nvPr/>
      </p:nvGrpSpPr>
      <p:grpSpPr>
        <a:xfrm>
          <a:off x="0" y="0"/>
          <a:ext cx="0" cy="0"/>
          <a:chOff x="0" y="0"/>
          <a:chExt cx="0" cy="0"/>
        </a:xfrm>
      </p:grpSpPr>
      <p:pic>
        <p:nvPicPr>
          <p:cNvPr id="1612" name="Google Shape;1612;p175"/>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1613" name="Google Shape;1613;p175"/>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14" name="Google Shape;1614;p175"/>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15" name="Google Shape;1615;p175"/>
          <p:cNvSpPr/>
          <p:nvPr>
            <p:ph idx="2" type="pic"/>
          </p:nvPr>
        </p:nvSpPr>
        <p:spPr>
          <a:xfrm>
            <a:off x="4030605" y="729563"/>
            <a:ext cx="5287800" cy="3656700"/>
          </a:xfrm>
          <a:prstGeom prst="roundRect">
            <a:avLst>
              <a:gd fmla="val 858" name="adj"/>
            </a:avLst>
          </a:prstGeom>
          <a:noFill/>
          <a:ln>
            <a:noFill/>
          </a:ln>
        </p:spPr>
      </p:sp>
      <p:pic>
        <p:nvPicPr>
          <p:cNvPr id="1616" name="Google Shape;1616;p175"/>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617" name="Google Shape;1617;p1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1618" name="Shape 1618"/>
        <p:cNvGrpSpPr/>
        <p:nvPr/>
      </p:nvGrpSpPr>
      <p:grpSpPr>
        <a:xfrm>
          <a:off x="0" y="0"/>
          <a:ext cx="0" cy="0"/>
          <a:chOff x="0" y="0"/>
          <a:chExt cx="0" cy="0"/>
        </a:xfrm>
      </p:grpSpPr>
      <p:sp>
        <p:nvSpPr>
          <p:cNvPr id="1619" name="Google Shape;1619;p176"/>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20" name="Google Shape;1620;p17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21" name="Google Shape;1621;p17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pic>
        <p:nvPicPr>
          <p:cNvPr id="1622" name="Google Shape;1622;p176"/>
          <p:cNvPicPr preferRelativeResize="0"/>
          <p:nvPr/>
        </p:nvPicPr>
        <p:blipFill rotWithShape="1">
          <a:blip r:embed="rId2">
            <a:alphaModFix/>
          </a:blip>
          <a:srcRect b="0" l="0" r="18267" t="0"/>
          <a:stretch/>
        </p:blipFill>
        <p:spPr>
          <a:xfrm>
            <a:off x="5117698" y="572653"/>
            <a:ext cx="4026330" cy="3567647"/>
          </a:xfrm>
          <a:prstGeom prst="rect">
            <a:avLst/>
          </a:prstGeom>
          <a:noFill/>
          <a:ln>
            <a:noFill/>
          </a:ln>
        </p:spPr>
      </p:pic>
      <p:sp>
        <p:nvSpPr>
          <p:cNvPr id="1623" name="Google Shape;1623;p176"/>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1pPr>
            <a:lvl2pPr indent="-298450" lvl="1" marL="914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2pPr>
            <a:lvl3pPr indent="-298450" lvl="2" marL="1371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3pPr>
            <a:lvl4pPr indent="-298450" lvl="3" marL="1828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4pPr>
            <a:lvl5pPr indent="-298450" lvl="4" marL="22860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5pPr>
            <a:lvl6pPr indent="-298450" lvl="5" marL="27432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6pPr>
            <a:lvl7pPr indent="-298450" lvl="6" marL="32004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7pPr>
            <a:lvl8pPr indent="-298450" lvl="7" marL="36576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8pPr>
            <a:lvl9pPr indent="-298450" lvl="8" marL="4114800" rtl="0">
              <a:spcBef>
                <a:spcPts val="0"/>
              </a:spcBef>
              <a:spcAft>
                <a:spcPts val="0"/>
              </a:spcAft>
              <a:buClr>
                <a:schemeClr val="accent5"/>
              </a:buClr>
              <a:buSzPts val="1100"/>
              <a:buFont typeface="JetBrains Mono"/>
              <a:buChar char="■"/>
              <a:defRPr sz="1100">
                <a:solidFill>
                  <a:schemeClr val="accent5"/>
                </a:solidFill>
                <a:latin typeface="JetBrains Mono"/>
                <a:ea typeface="JetBrains Mono"/>
                <a:cs typeface="JetBrains Mono"/>
                <a:sym typeface="JetBrains Mono"/>
              </a:defRPr>
            </a:lvl9pPr>
          </a:lstStyle>
          <a:p/>
        </p:txBody>
      </p:sp>
      <p:pic>
        <p:nvPicPr>
          <p:cNvPr id="1624" name="Google Shape;1624;p176"/>
          <p:cNvPicPr preferRelativeResize="0"/>
          <p:nvPr/>
        </p:nvPicPr>
        <p:blipFill>
          <a:blip r:embed="rId3">
            <a:alphaModFix/>
          </a:blip>
          <a:stretch>
            <a:fillRect/>
          </a:stretch>
        </p:blipFill>
        <p:spPr>
          <a:xfrm>
            <a:off x="315350" y="4786297"/>
            <a:ext cx="141522" cy="197375"/>
          </a:xfrm>
          <a:prstGeom prst="rect">
            <a:avLst/>
          </a:prstGeom>
          <a:noFill/>
          <a:ln>
            <a:noFill/>
          </a:ln>
        </p:spPr>
      </p:pic>
      <p:sp>
        <p:nvSpPr>
          <p:cNvPr id="1625" name="Google Shape;1625;p17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1626" name="Shape 1626"/>
        <p:cNvGrpSpPr/>
        <p:nvPr/>
      </p:nvGrpSpPr>
      <p:grpSpPr>
        <a:xfrm>
          <a:off x="0" y="0"/>
          <a:ext cx="0" cy="0"/>
          <a:chOff x="0" y="0"/>
          <a:chExt cx="0" cy="0"/>
        </a:xfrm>
      </p:grpSpPr>
      <p:sp>
        <p:nvSpPr>
          <p:cNvPr id="1627" name="Google Shape;1627;p177"/>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28" name="Google Shape;1628;p177"/>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629" name="Google Shape;1629;p177"/>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1630" name="Google Shape;1630;p177"/>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9000"/>
              <a:buFont typeface="JetBrains Mono"/>
              <a:buNone/>
              <a:defRPr b="1" sz="9000">
                <a:solidFill>
                  <a:schemeClr val="accent2"/>
                </a:solidFill>
                <a:latin typeface="JetBrains Mono"/>
                <a:ea typeface="JetBrains Mono"/>
                <a:cs typeface="JetBrains Mono"/>
                <a:sym typeface="JetBrains Mono"/>
              </a:defRPr>
            </a:lvl9pPr>
          </a:lstStyle>
          <a:p/>
        </p:txBody>
      </p:sp>
      <p:sp>
        <p:nvSpPr>
          <p:cNvPr id="1631" name="Google Shape;1631;p177"/>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pic>
        <p:nvPicPr>
          <p:cNvPr id="1632" name="Google Shape;1632;p17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33" name="Google Shape;1633;p17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TITLE_8_2_3_1">
    <p:spTree>
      <p:nvGrpSpPr>
        <p:cNvPr id="1634" name="Shape 1634"/>
        <p:cNvGrpSpPr/>
        <p:nvPr/>
      </p:nvGrpSpPr>
      <p:grpSpPr>
        <a:xfrm>
          <a:off x="0" y="0"/>
          <a:ext cx="0" cy="0"/>
          <a:chOff x="0" y="0"/>
          <a:chExt cx="0" cy="0"/>
        </a:xfrm>
      </p:grpSpPr>
      <p:sp>
        <p:nvSpPr>
          <p:cNvPr id="1635" name="Google Shape;1635;p178"/>
          <p:cNvSpPr/>
          <p:nvPr/>
        </p:nvSpPr>
        <p:spPr>
          <a:xfrm>
            <a:off x="4572000" y="1006700"/>
            <a:ext cx="4570200" cy="36351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36" name="Google Shape;1636;p178"/>
          <p:cNvSpPr/>
          <p:nvPr/>
        </p:nvSpPr>
        <p:spPr>
          <a:xfrm>
            <a:off x="1700" y="1006700"/>
            <a:ext cx="4570200" cy="3635100"/>
          </a:xfrm>
          <a:prstGeom prst="rect">
            <a:avLst/>
          </a:prstGeom>
          <a:solidFill>
            <a:schemeClr val="accent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37" name="Google Shape;1637;p178"/>
          <p:cNvSpPr txBox="1"/>
          <p:nvPr>
            <p:ph type="title"/>
          </p:nvPr>
        </p:nvSpPr>
        <p:spPr>
          <a:xfrm>
            <a:off x="2018850" y="342900"/>
            <a:ext cx="5106300" cy="7254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1638" name="Google Shape;1638;p17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39" name="Google Shape;1639;p17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40" name="Google Shape;1640;p178"/>
          <p:cNvSpPr txBox="1"/>
          <p:nvPr>
            <p:ph idx="1" type="body"/>
          </p:nvPr>
        </p:nvSpPr>
        <p:spPr>
          <a:xfrm>
            <a:off x="389025"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641" name="Google Shape;1641;p178"/>
          <p:cNvSpPr txBox="1"/>
          <p:nvPr>
            <p:ph idx="2" type="body"/>
          </p:nvPr>
        </p:nvSpPr>
        <p:spPr>
          <a:xfrm>
            <a:off x="389025"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642" name="Google Shape;1642;p178"/>
          <p:cNvSpPr txBox="1"/>
          <p:nvPr>
            <p:ph idx="3" type="body"/>
          </p:nvPr>
        </p:nvSpPr>
        <p:spPr>
          <a:xfrm>
            <a:off x="5000950" y="1652834"/>
            <a:ext cx="2433600" cy="2220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643" name="Google Shape;1643;p178"/>
          <p:cNvSpPr txBox="1"/>
          <p:nvPr>
            <p:ph idx="4" type="body"/>
          </p:nvPr>
        </p:nvSpPr>
        <p:spPr>
          <a:xfrm>
            <a:off x="5000950" y="1344925"/>
            <a:ext cx="2433600" cy="314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1644" name="Shape 1644"/>
        <p:cNvGrpSpPr/>
        <p:nvPr/>
      </p:nvGrpSpPr>
      <p:grpSpPr>
        <a:xfrm>
          <a:off x="0" y="0"/>
          <a:ext cx="0" cy="0"/>
          <a:chOff x="0" y="0"/>
          <a:chExt cx="0" cy="0"/>
        </a:xfrm>
      </p:grpSpPr>
      <p:pic>
        <p:nvPicPr>
          <p:cNvPr id="1645" name="Google Shape;1645;p17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46" name="Google Shape;1646;p17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1647" name="Shape 1647"/>
        <p:cNvGrpSpPr/>
        <p:nvPr/>
      </p:nvGrpSpPr>
      <p:grpSpPr>
        <a:xfrm>
          <a:off x="0" y="0"/>
          <a:ext cx="0" cy="0"/>
          <a:chOff x="0" y="0"/>
          <a:chExt cx="0" cy="0"/>
        </a:xfrm>
      </p:grpSpPr>
      <p:sp>
        <p:nvSpPr>
          <p:cNvPr id="1648" name="Google Shape;1648;p180"/>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49" name="Google Shape;1649;p180"/>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50" name="Google Shape;1650;p180"/>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51" name="Google Shape;1651;p180"/>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52" name="Google Shape;1652;p180"/>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53" name="Google Shape;1653;p180"/>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54" name="Google Shape;1654;p180"/>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55" name="Google Shape;1655;p180"/>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56" name="Google Shape;1656;p180"/>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657" name="Google Shape;1657;p18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58" name="Google Shape;1658;p18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1659" name="Shape 1659"/>
        <p:cNvGrpSpPr/>
        <p:nvPr/>
      </p:nvGrpSpPr>
      <p:grpSpPr>
        <a:xfrm>
          <a:off x="0" y="0"/>
          <a:ext cx="0" cy="0"/>
          <a:chOff x="0" y="0"/>
          <a:chExt cx="0" cy="0"/>
        </a:xfrm>
      </p:grpSpPr>
      <p:sp>
        <p:nvSpPr>
          <p:cNvPr id="1660" name="Google Shape;1660;p181"/>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61" name="Google Shape;1661;p181"/>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62" name="Google Shape;1662;p181"/>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63" name="Google Shape;1663;p181"/>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664" name="Google Shape;1664;p181"/>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pic>
        <p:nvPicPr>
          <p:cNvPr id="1665" name="Google Shape;1665;p18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66" name="Google Shape;1666;p18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1667" name="Shape 1667"/>
        <p:cNvGrpSpPr/>
        <p:nvPr/>
      </p:nvGrpSpPr>
      <p:grpSpPr>
        <a:xfrm>
          <a:off x="0" y="0"/>
          <a:ext cx="0" cy="0"/>
          <a:chOff x="0" y="0"/>
          <a:chExt cx="0" cy="0"/>
        </a:xfrm>
      </p:grpSpPr>
      <p:sp>
        <p:nvSpPr>
          <p:cNvPr id="1668" name="Google Shape;1668;p18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669" name="Google Shape;1669;p18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70" name="Google Shape;1670;p182"/>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71" name="Google Shape;1671;p182"/>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72" name="Google Shape;1672;p182"/>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73" name="Google Shape;1673;p182"/>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74" name="Google Shape;1674;p182"/>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75" name="Google Shape;1675;p182"/>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76" name="Google Shape;1676;p182"/>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77" name="Google Shape;1677;p182"/>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678" name="Google Shape;1678;p182"/>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79" name="Google Shape;1679;p182"/>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sp>
        <p:nvSpPr>
          <p:cNvPr id="1680" name="Google Shape;1680;p182"/>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681" name="Google Shape;1681;p182"/>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1pPr>
            <a:lvl2pPr lvl="1"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2pPr>
            <a:lvl3pPr lvl="2"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3pPr>
            <a:lvl4pPr lvl="3"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4pPr>
            <a:lvl5pPr lvl="4"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5pPr>
            <a:lvl6pPr lvl="5"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6pPr>
            <a:lvl7pPr lvl="6"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7pPr>
            <a:lvl8pPr lvl="7"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8pPr>
            <a:lvl9pPr lvl="8" rtl="0">
              <a:spcBef>
                <a:spcPts val="0"/>
              </a:spcBef>
              <a:spcAft>
                <a:spcPts val="0"/>
              </a:spcAft>
              <a:buClr>
                <a:schemeClr val="dk1"/>
              </a:buClr>
              <a:buSzPts val="1100"/>
              <a:buFont typeface="Inter"/>
              <a:buNone/>
              <a:defRPr sz="1100">
                <a:solidFill>
                  <a:schemeClr val="dk1"/>
                </a:solidFill>
                <a:latin typeface="Inter"/>
                <a:ea typeface="Inter"/>
                <a:cs typeface="Inter"/>
                <a:sym typeface="Inter"/>
              </a:defRPr>
            </a:lvl9pPr>
          </a:lstStyle>
          <a:p/>
        </p:txBody>
      </p:sp>
      <p:pic>
        <p:nvPicPr>
          <p:cNvPr id="1682" name="Google Shape;1682;p18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83" name="Google Shape;1683;p18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1684" name="Shape 1684"/>
        <p:cNvGrpSpPr/>
        <p:nvPr/>
      </p:nvGrpSpPr>
      <p:grpSpPr>
        <a:xfrm>
          <a:off x="0" y="0"/>
          <a:ext cx="0" cy="0"/>
          <a:chOff x="0" y="0"/>
          <a:chExt cx="0" cy="0"/>
        </a:xfrm>
      </p:grpSpPr>
      <p:sp>
        <p:nvSpPr>
          <p:cNvPr id="1685" name="Google Shape;1685;p18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686" name="Google Shape;1686;p183"/>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87" name="Google Shape;1687;p183"/>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88" name="Google Shape;1688;p183"/>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89" name="Google Shape;1689;p183"/>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690" name="Google Shape;1690;p183"/>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691" name="Google Shape;1691;p183"/>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692" name="Google Shape;1692;p18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693" name="Google Shape;1693;p18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94" name="Shape 94"/>
        <p:cNvGrpSpPr/>
        <p:nvPr/>
      </p:nvGrpSpPr>
      <p:grpSpPr>
        <a:xfrm>
          <a:off x="0" y="0"/>
          <a:ext cx="0" cy="0"/>
          <a:chOff x="0" y="0"/>
          <a:chExt cx="0" cy="0"/>
        </a:xfrm>
      </p:grpSpPr>
      <p:sp>
        <p:nvSpPr>
          <p:cNvPr id="95" name="Google Shape;95;p20"/>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96" name="Google Shape;96;p20"/>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97" name="Google Shape;97;p20"/>
          <p:cNvSpPr/>
          <p:nvPr>
            <p:ph idx="2" type="pic"/>
          </p:nvPr>
        </p:nvSpPr>
        <p:spPr>
          <a:xfrm>
            <a:off x="323636" y="2170828"/>
            <a:ext cx="925800" cy="925800"/>
          </a:xfrm>
          <a:prstGeom prst="ellipse">
            <a:avLst/>
          </a:prstGeom>
          <a:noFill/>
          <a:ln>
            <a:noFill/>
          </a:ln>
        </p:spPr>
      </p:sp>
      <p:sp>
        <p:nvSpPr>
          <p:cNvPr id="98" name="Google Shape;98;p20"/>
          <p:cNvSpPr/>
          <p:nvPr>
            <p:ph idx="3" type="pic"/>
          </p:nvPr>
        </p:nvSpPr>
        <p:spPr>
          <a:xfrm>
            <a:off x="2447822" y="2170828"/>
            <a:ext cx="925800" cy="925800"/>
          </a:xfrm>
          <a:prstGeom prst="ellipse">
            <a:avLst/>
          </a:prstGeom>
          <a:noFill/>
          <a:ln>
            <a:noFill/>
          </a:ln>
        </p:spPr>
      </p:sp>
      <p:sp>
        <p:nvSpPr>
          <p:cNvPr id="99" name="Google Shape;99;p20"/>
          <p:cNvSpPr/>
          <p:nvPr>
            <p:ph idx="4" type="pic"/>
          </p:nvPr>
        </p:nvSpPr>
        <p:spPr>
          <a:xfrm>
            <a:off x="4572008" y="2170828"/>
            <a:ext cx="925800" cy="925800"/>
          </a:xfrm>
          <a:prstGeom prst="ellipse">
            <a:avLst/>
          </a:prstGeom>
          <a:noFill/>
          <a:ln>
            <a:noFill/>
          </a:ln>
        </p:spPr>
      </p:sp>
      <p:sp>
        <p:nvSpPr>
          <p:cNvPr id="100" name="Google Shape;100;p20"/>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1" name="Google Shape;101;p20"/>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2" name="Google Shape;102;p20"/>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3" name="Google Shape;103;p20"/>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04" name="Google Shape;104;p20"/>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05" name="Google Shape;105;p2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06" name="Google Shape;106;p20"/>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None/>
              <a:defRPr sz="1300">
                <a:solidFill>
                  <a:schemeClr val="lt2"/>
                </a:solidFill>
              </a:defRPr>
            </a:lvl2pPr>
            <a:lvl3pPr lvl="2" rtl="0">
              <a:spcBef>
                <a:spcPts val="0"/>
              </a:spcBef>
              <a:spcAft>
                <a:spcPts val="0"/>
              </a:spcAft>
              <a:buClr>
                <a:schemeClr val="lt2"/>
              </a:buClr>
              <a:buSzPts val="1300"/>
              <a:buNone/>
              <a:defRPr sz="1300">
                <a:solidFill>
                  <a:schemeClr val="lt2"/>
                </a:solidFill>
              </a:defRPr>
            </a:lvl3pPr>
            <a:lvl4pPr lvl="3" rtl="0">
              <a:spcBef>
                <a:spcPts val="0"/>
              </a:spcBef>
              <a:spcAft>
                <a:spcPts val="0"/>
              </a:spcAft>
              <a:buClr>
                <a:schemeClr val="lt2"/>
              </a:buClr>
              <a:buSzPts val="1300"/>
              <a:buNone/>
              <a:defRPr sz="1300">
                <a:solidFill>
                  <a:schemeClr val="lt2"/>
                </a:solidFill>
              </a:defRPr>
            </a:lvl4pPr>
            <a:lvl5pPr lvl="4" rtl="0">
              <a:spcBef>
                <a:spcPts val="0"/>
              </a:spcBef>
              <a:spcAft>
                <a:spcPts val="0"/>
              </a:spcAft>
              <a:buClr>
                <a:schemeClr val="lt2"/>
              </a:buClr>
              <a:buSzPts val="1300"/>
              <a:buNone/>
              <a:defRPr sz="1300">
                <a:solidFill>
                  <a:schemeClr val="lt2"/>
                </a:solidFill>
              </a:defRPr>
            </a:lvl5pPr>
            <a:lvl6pPr lvl="5" rtl="0">
              <a:spcBef>
                <a:spcPts val="0"/>
              </a:spcBef>
              <a:spcAft>
                <a:spcPts val="0"/>
              </a:spcAft>
              <a:buClr>
                <a:schemeClr val="lt2"/>
              </a:buClr>
              <a:buSzPts val="1300"/>
              <a:buNone/>
              <a:defRPr sz="1300">
                <a:solidFill>
                  <a:schemeClr val="lt2"/>
                </a:solidFill>
              </a:defRPr>
            </a:lvl6pPr>
            <a:lvl7pPr lvl="6" rtl="0">
              <a:spcBef>
                <a:spcPts val="0"/>
              </a:spcBef>
              <a:spcAft>
                <a:spcPts val="0"/>
              </a:spcAft>
              <a:buClr>
                <a:schemeClr val="lt2"/>
              </a:buClr>
              <a:buSzPts val="1300"/>
              <a:buNone/>
              <a:defRPr sz="1300">
                <a:solidFill>
                  <a:schemeClr val="lt2"/>
                </a:solidFill>
              </a:defRPr>
            </a:lvl7pPr>
            <a:lvl8pPr lvl="7" rtl="0">
              <a:spcBef>
                <a:spcPts val="0"/>
              </a:spcBef>
              <a:spcAft>
                <a:spcPts val="0"/>
              </a:spcAft>
              <a:buClr>
                <a:schemeClr val="lt2"/>
              </a:buClr>
              <a:buSzPts val="1300"/>
              <a:buNone/>
              <a:defRPr sz="1300">
                <a:solidFill>
                  <a:schemeClr val="lt2"/>
                </a:solidFill>
              </a:defRPr>
            </a:lvl8pPr>
            <a:lvl9pPr lvl="8" rtl="0">
              <a:spcBef>
                <a:spcPts val="0"/>
              </a:spcBef>
              <a:spcAft>
                <a:spcPts val="0"/>
              </a:spcAft>
              <a:buClr>
                <a:schemeClr val="lt2"/>
              </a:buClr>
              <a:buSzPts val="1300"/>
              <a:buNone/>
              <a:defRPr sz="1300">
                <a:solidFill>
                  <a:schemeClr val="lt2"/>
                </a:solidFill>
              </a:defRPr>
            </a:lvl9pPr>
          </a:lstStyle>
          <a:p/>
        </p:txBody>
      </p:sp>
      <p:sp>
        <p:nvSpPr>
          <p:cNvPr id="107" name="Google Shape;107;p20"/>
          <p:cNvSpPr/>
          <p:nvPr>
            <p:ph idx="14" type="pic"/>
          </p:nvPr>
        </p:nvSpPr>
        <p:spPr>
          <a:xfrm>
            <a:off x="6696192" y="2170828"/>
            <a:ext cx="925800" cy="925800"/>
          </a:xfrm>
          <a:prstGeom prst="ellipse">
            <a:avLst/>
          </a:prstGeom>
          <a:noFill/>
          <a:ln>
            <a:noFill/>
          </a:ln>
        </p:spPr>
      </p:sp>
      <p:sp>
        <p:nvSpPr>
          <p:cNvPr id="108" name="Google Shape;108;p20"/>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09" name="Google Shape;109;p20"/>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0" name="Google Shape;110;p20"/>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11" name="Google Shape;111;p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1694" name="Shape 1694"/>
        <p:cNvGrpSpPr/>
        <p:nvPr/>
      </p:nvGrpSpPr>
      <p:grpSpPr>
        <a:xfrm>
          <a:off x="0" y="0"/>
          <a:ext cx="0" cy="0"/>
          <a:chOff x="0" y="0"/>
          <a:chExt cx="0" cy="0"/>
        </a:xfrm>
      </p:grpSpPr>
      <p:sp>
        <p:nvSpPr>
          <p:cNvPr id="1695" name="Google Shape;1695;p184"/>
          <p:cNvSpPr/>
          <p:nvPr/>
        </p:nvSpPr>
        <p:spPr>
          <a:xfrm>
            <a:off x="3497366"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96" name="Google Shape;1696;p184"/>
          <p:cNvSpPr/>
          <p:nvPr/>
        </p:nvSpPr>
        <p:spPr>
          <a:xfrm>
            <a:off x="3497366"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97" name="Google Shape;1697;p184"/>
          <p:cNvSpPr txBox="1"/>
          <p:nvPr>
            <p:ph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698" name="Google Shape;1698;p184"/>
          <p:cNvSpPr/>
          <p:nvPr/>
        </p:nvSpPr>
        <p:spPr>
          <a:xfrm>
            <a:off x="6140644" y="1843238"/>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699" name="Google Shape;1699;p184"/>
          <p:cNvSpPr/>
          <p:nvPr/>
        </p:nvSpPr>
        <p:spPr>
          <a:xfrm>
            <a:off x="6140644" y="1382663"/>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00" name="Google Shape;1700;p184"/>
          <p:cNvSpPr txBox="1"/>
          <p:nvPr>
            <p:ph idx="2"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701" name="Google Shape;1701;p184"/>
          <p:cNvSpPr/>
          <p:nvPr/>
        </p:nvSpPr>
        <p:spPr>
          <a:xfrm>
            <a:off x="854087" y="1843247"/>
            <a:ext cx="2149200" cy="19407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02" name="Google Shape;1702;p184"/>
          <p:cNvSpPr/>
          <p:nvPr/>
        </p:nvSpPr>
        <p:spPr>
          <a:xfrm>
            <a:off x="854087" y="1382672"/>
            <a:ext cx="2149200" cy="460500"/>
          </a:xfrm>
          <a:prstGeom prst="rect">
            <a:avLst/>
          </a:prstGeom>
          <a:no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03" name="Google Shape;1703;p184"/>
          <p:cNvSpPr txBox="1"/>
          <p:nvPr>
            <p:ph idx="3"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1pPr>
            <a:lvl2pPr lvl="1"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2pPr>
            <a:lvl3pPr lvl="2"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3pPr>
            <a:lvl4pPr lvl="3"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4pPr>
            <a:lvl5pPr lvl="4"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5pPr>
            <a:lvl6pPr lvl="5"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6pPr>
            <a:lvl7pPr lvl="6"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7pPr>
            <a:lvl8pPr lvl="7"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8pPr>
            <a:lvl9pPr lvl="8" rtl="0" algn="ctr">
              <a:spcBef>
                <a:spcPts val="0"/>
              </a:spcBef>
              <a:spcAft>
                <a:spcPts val="0"/>
              </a:spcAft>
              <a:buClr>
                <a:schemeClr val="lt2"/>
              </a:buClr>
              <a:buSzPts val="1200"/>
              <a:buFont typeface="Inter"/>
              <a:buNone/>
              <a:defRPr b="1" sz="1200">
                <a:solidFill>
                  <a:schemeClr val="lt2"/>
                </a:solidFill>
                <a:latin typeface="Inter"/>
                <a:ea typeface="Inter"/>
                <a:cs typeface="Inter"/>
                <a:sym typeface="Inter"/>
              </a:defRPr>
            </a:lvl9pPr>
          </a:lstStyle>
          <a:p/>
        </p:txBody>
      </p:sp>
      <p:sp>
        <p:nvSpPr>
          <p:cNvPr id="1704" name="Google Shape;1704;p184"/>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705" name="Google Shape;1705;p184"/>
          <p:cNvSpPr txBox="1"/>
          <p:nvPr>
            <p:ph idx="4"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706" name="Google Shape;1706;p184"/>
          <p:cNvSpPr txBox="1"/>
          <p:nvPr>
            <p:ph idx="5"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lnSpc>
                <a:spcPct val="150000"/>
              </a:lnSpc>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707" name="Google Shape;1707;p184"/>
          <p:cNvSpPr txBox="1"/>
          <p:nvPr>
            <p:ph idx="6"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08" name="Google Shape;1708;p184"/>
          <p:cNvSpPr/>
          <p:nvPr/>
        </p:nvSpPr>
        <p:spPr>
          <a:xfrm>
            <a:off x="3497366"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09" name="Google Shape;1709;p184"/>
          <p:cNvSpPr txBox="1"/>
          <p:nvPr>
            <p:ph idx="7"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710" name="Google Shape;1710;p184"/>
          <p:cNvSpPr/>
          <p:nvPr/>
        </p:nvSpPr>
        <p:spPr>
          <a:xfrm>
            <a:off x="6140644" y="3783844"/>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11" name="Google Shape;1711;p184"/>
          <p:cNvSpPr txBox="1"/>
          <p:nvPr>
            <p:ph idx="8"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sp>
        <p:nvSpPr>
          <p:cNvPr id="1712" name="Google Shape;1712;p184"/>
          <p:cNvSpPr/>
          <p:nvPr/>
        </p:nvSpPr>
        <p:spPr>
          <a:xfrm>
            <a:off x="854087" y="3783853"/>
            <a:ext cx="2149200" cy="460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latin typeface="Inter"/>
              <a:ea typeface="Inter"/>
              <a:cs typeface="Inter"/>
              <a:sym typeface="Inter"/>
            </a:endParaRPr>
          </a:p>
        </p:txBody>
      </p:sp>
      <p:sp>
        <p:nvSpPr>
          <p:cNvPr id="1713" name="Google Shape;1713;p184"/>
          <p:cNvSpPr txBox="1"/>
          <p:nvPr>
            <p:ph idx="9"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1pPr>
            <a:lvl2pPr lvl="1"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2pPr>
            <a:lvl3pPr lvl="2"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3pPr>
            <a:lvl4pPr lvl="3"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4pPr>
            <a:lvl5pPr lvl="4"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5pPr>
            <a:lvl6pPr lvl="5"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6pPr>
            <a:lvl7pPr lvl="6"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7pPr>
            <a:lvl8pPr lvl="7"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8pPr>
            <a:lvl9pPr lvl="8" rtl="0" algn="ctr">
              <a:spcBef>
                <a:spcPts val="0"/>
              </a:spcBef>
              <a:spcAft>
                <a:spcPts val="0"/>
              </a:spcAft>
              <a:buClr>
                <a:schemeClr val="lt1"/>
              </a:buClr>
              <a:buSzPts val="1200"/>
              <a:buFont typeface="Inter"/>
              <a:buNone/>
              <a:defRPr b="1" sz="1200">
                <a:solidFill>
                  <a:schemeClr val="lt1"/>
                </a:solidFill>
                <a:latin typeface="Inter"/>
                <a:ea typeface="Inter"/>
                <a:cs typeface="Inter"/>
                <a:sym typeface="Inter"/>
              </a:defRPr>
            </a:lvl9pPr>
          </a:lstStyle>
          <a:p/>
        </p:txBody>
      </p:sp>
      <p:pic>
        <p:nvPicPr>
          <p:cNvPr id="1714" name="Google Shape;1714;p18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15" name="Google Shape;1715;p18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1716" name="Shape 1716"/>
        <p:cNvGrpSpPr/>
        <p:nvPr/>
      </p:nvGrpSpPr>
      <p:grpSpPr>
        <a:xfrm>
          <a:off x="0" y="0"/>
          <a:ext cx="0" cy="0"/>
          <a:chOff x="0" y="0"/>
          <a:chExt cx="0" cy="0"/>
        </a:xfrm>
      </p:grpSpPr>
      <p:sp>
        <p:nvSpPr>
          <p:cNvPr id="1717" name="Google Shape;1717;p185"/>
          <p:cNvSpPr/>
          <p:nvPr/>
        </p:nvSpPr>
        <p:spPr>
          <a:xfrm>
            <a:off x="1706"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18" name="Google Shape;1718;p18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19" name="Google Shape;1719;p185"/>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720" name="Google Shape;1720;p185"/>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21" name="Google Shape;1721;p185"/>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22" name="Google Shape;1722;p185"/>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23" name="Google Shape;1723;p185"/>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24" name="Google Shape;1724;p185"/>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25" name="Google Shape;1725;p185"/>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26" name="Google Shape;1726;p185"/>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727" name="Google Shape;1727;p18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28" name="Google Shape;1728;p18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1729" name="Shape 1729"/>
        <p:cNvGrpSpPr/>
        <p:nvPr/>
      </p:nvGrpSpPr>
      <p:grpSpPr>
        <a:xfrm>
          <a:off x="0" y="0"/>
          <a:ext cx="0" cy="0"/>
          <a:chOff x="0" y="0"/>
          <a:chExt cx="0" cy="0"/>
        </a:xfrm>
      </p:grpSpPr>
      <p:sp>
        <p:nvSpPr>
          <p:cNvPr id="1730" name="Google Shape;1730;p186"/>
          <p:cNvSpPr/>
          <p:nvPr/>
        </p:nvSpPr>
        <p:spPr>
          <a:xfrm>
            <a:off x="-2606" y="0"/>
            <a:ext cx="9144000" cy="2014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731" name="Google Shape;1731;p186"/>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32" name="Google Shape;1732;p186"/>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33" name="Google Shape;1733;p186"/>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34" name="Google Shape;1734;p186"/>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35" name="Google Shape;1735;p186"/>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36" name="Google Shape;1736;p186"/>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37" name="Google Shape;1737;p186"/>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2pPr>
            <a:lvl3pPr lvl="2"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3pPr>
            <a:lvl4pPr lvl="3"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4pPr>
            <a:lvl5pPr lvl="4"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5pPr>
            <a:lvl6pPr lvl="5"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6pPr>
            <a:lvl7pPr lvl="6"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7pPr>
            <a:lvl8pPr lvl="7"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8pPr>
            <a:lvl9pPr lvl="8" rtl="0">
              <a:spcBef>
                <a:spcPts val="0"/>
              </a:spcBef>
              <a:spcAft>
                <a:spcPts val="0"/>
              </a:spcAft>
              <a:buClr>
                <a:schemeClr val="lt2"/>
              </a:buClr>
              <a:buSzPts val="1400"/>
              <a:buFont typeface="Inter"/>
              <a:buNone/>
              <a:defRPr sz="1400">
                <a:solidFill>
                  <a:schemeClr val="lt2"/>
                </a:solidFill>
                <a:latin typeface="Inter"/>
                <a:ea typeface="Inter"/>
                <a:cs typeface="Inter"/>
                <a:sym typeface="Inter"/>
              </a:defRPr>
            </a:lvl9pPr>
          </a:lstStyle>
          <a:p/>
        </p:txBody>
      </p:sp>
      <p:sp>
        <p:nvSpPr>
          <p:cNvPr id="1738" name="Google Shape;1738;p186"/>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739" name="Google Shape;1739;p18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40" name="Google Shape;1740;p18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1741" name="Shape 1741"/>
        <p:cNvGrpSpPr/>
        <p:nvPr/>
      </p:nvGrpSpPr>
      <p:grpSpPr>
        <a:xfrm>
          <a:off x="0" y="0"/>
          <a:ext cx="0" cy="0"/>
          <a:chOff x="0" y="0"/>
          <a:chExt cx="0" cy="0"/>
        </a:xfrm>
      </p:grpSpPr>
      <p:sp>
        <p:nvSpPr>
          <p:cNvPr id="1742" name="Google Shape;1742;p187"/>
          <p:cNvSpPr/>
          <p:nvPr/>
        </p:nvSpPr>
        <p:spPr>
          <a:xfrm>
            <a:off x="798900" y="1731275"/>
            <a:ext cx="22902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43" name="Google Shape;1743;p187"/>
          <p:cNvSpPr/>
          <p:nvPr/>
        </p:nvSpPr>
        <p:spPr>
          <a:xfrm>
            <a:off x="3448500"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44" name="Google Shape;1744;p187"/>
          <p:cNvSpPr/>
          <p:nvPr/>
        </p:nvSpPr>
        <p:spPr>
          <a:xfrm>
            <a:off x="6098119" y="1731278"/>
            <a:ext cx="2247000" cy="248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45" name="Google Shape;1745;p187"/>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46" name="Google Shape;1746;p187"/>
          <p:cNvSpPr txBox="1"/>
          <p:nvPr>
            <p:ph idx="1" type="subTitle"/>
          </p:nvPr>
        </p:nvSpPr>
        <p:spPr>
          <a:xfrm>
            <a:off x="998725"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47" name="Google Shape;1747;p187"/>
          <p:cNvSpPr txBox="1"/>
          <p:nvPr>
            <p:ph idx="2" type="subTitle"/>
          </p:nvPr>
        </p:nvSpPr>
        <p:spPr>
          <a:xfrm>
            <a:off x="998725"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48" name="Google Shape;1748;p187"/>
          <p:cNvSpPr txBox="1"/>
          <p:nvPr>
            <p:ph idx="3" type="subTitle"/>
          </p:nvPr>
        </p:nvSpPr>
        <p:spPr>
          <a:xfrm>
            <a:off x="3642608"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49" name="Google Shape;1749;p187"/>
          <p:cNvSpPr txBox="1"/>
          <p:nvPr>
            <p:ph idx="4" type="subTitle"/>
          </p:nvPr>
        </p:nvSpPr>
        <p:spPr>
          <a:xfrm>
            <a:off x="3642608"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50" name="Google Shape;1750;p187"/>
          <p:cNvSpPr txBox="1"/>
          <p:nvPr>
            <p:ph idx="5" type="subTitle"/>
          </p:nvPr>
        </p:nvSpPr>
        <p:spPr>
          <a:xfrm>
            <a:off x="6286497" y="2476706"/>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51" name="Google Shape;1751;p187"/>
          <p:cNvSpPr txBox="1"/>
          <p:nvPr>
            <p:ph idx="6" type="subTitle"/>
          </p:nvPr>
        </p:nvSpPr>
        <p:spPr>
          <a:xfrm>
            <a:off x="6286497" y="2960128"/>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752" name="Google Shape;1752;p18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53" name="Google Shape;1753;p18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1754" name="Shape 1754"/>
        <p:cNvGrpSpPr/>
        <p:nvPr/>
      </p:nvGrpSpPr>
      <p:grpSpPr>
        <a:xfrm>
          <a:off x="0" y="0"/>
          <a:ext cx="0" cy="0"/>
          <a:chOff x="0" y="0"/>
          <a:chExt cx="0" cy="0"/>
        </a:xfrm>
      </p:grpSpPr>
      <p:sp>
        <p:nvSpPr>
          <p:cNvPr id="1755" name="Google Shape;1755;p18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56" name="Google Shape;1756;p188"/>
          <p:cNvSpPr/>
          <p:nvPr/>
        </p:nvSpPr>
        <p:spPr>
          <a:xfrm>
            <a:off x="53473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57" name="Google Shape;1757;p188"/>
          <p:cNvSpPr/>
          <p:nvPr/>
        </p:nvSpPr>
        <p:spPr>
          <a:xfrm>
            <a:off x="260314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58" name="Google Shape;1758;p188"/>
          <p:cNvSpPr/>
          <p:nvPr/>
        </p:nvSpPr>
        <p:spPr>
          <a:xfrm>
            <a:off x="467155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59" name="Google Shape;1759;p188"/>
          <p:cNvSpPr/>
          <p:nvPr/>
        </p:nvSpPr>
        <p:spPr>
          <a:xfrm>
            <a:off x="6739969" y="2168550"/>
            <a:ext cx="1869300" cy="19596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60" name="Google Shape;1760;p188"/>
          <p:cNvSpPr/>
          <p:nvPr/>
        </p:nvSpPr>
        <p:spPr>
          <a:xfrm flipH="1" rot="10800000">
            <a:off x="53473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61" name="Google Shape;1761;p188"/>
          <p:cNvSpPr/>
          <p:nvPr/>
        </p:nvSpPr>
        <p:spPr>
          <a:xfrm flipH="1" rot="10800000">
            <a:off x="260314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62" name="Google Shape;1762;p188"/>
          <p:cNvSpPr/>
          <p:nvPr/>
        </p:nvSpPr>
        <p:spPr>
          <a:xfrm flipH="1" rot="10800000">
            <a:off x="467155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63" name="Google Shape;1763;p188"/>
          <p:cNvSpPr/>
          <p:nvPr/>
        </p:nvSpPr>
        <p:spPr>
          <a:xfrm flipH="1" rot="10800000">
            <a:off x="6739969" y="1620450"/>
            <a:ext cx="1869300" cy="5481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64" name="Google Shape;1764;p188"/>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765" name="Google Shape;1765;p188"/>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66" name="Google Shape;1766;p188"/>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767" name="Google Shape;1767;p188"/>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768" name="Google Shape;1768;p188"/>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1pPr>
            <a:lvl2pPr lvl="1"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2pPr>
            <a:lvl3pPr lvl="2"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3pPr>
            <a:lvl4pPr lvl="3"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4pPr>
            <a:lvl5pPr lvl="4"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5pPr>
            <a:lvl6pPr lvl="5"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6pPr>
            <a:lvl7pPr lvl="6"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7pPr>
            <a:lvl8pPr lvl="7"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8pPr>
            <a:lvl9pPr lvl="8" rtl="0" algn="ctr">
              <a:spcBef>
                <a:spcPts val="0"/>
              </a:spcBef>
              <a:spcAft>
                <a:spcPts val="0"/>
              </a:spcAft>
              <a:buClr>
                <a:schemeClr val="lt1"/>
              </a:buClr>
              <a:buSzPts val="2200"/>
              <a:buFont typeface="Inter"/>
              <a:buNone/>
              <a:defRPr b="1" sz="2200">
                <a:solidFill>
                  <a:schemeClr val="lt1"/>
                </a:solidFill>
                <a:latin typeface="Inter"/>
                <a:ea typeface="Inter"/>
                <a:cs typeface="Inter"/>
                <a:sym typeface="Inter"/>
              </a:defRPr>
            </a:lvl9pPr>
          </a:lstStyle>
          <a:p/>
        </p:txBody>
      </p:sp>
      <p:sp>
        <p:nvSpPr>
          <p:cNvPr id="1769" name="Google Shape;1769;p188"/>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70" name="Google Shape;1770;p188"/>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71" name="Google Shape;1771;p188"/>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772" name="Google Shape;1772;p18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73" name="Google Shape;1773;p1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1774" name="Shape 1774"/>
        <p:cNvGrpSpPr/>
        <p:nvPr/>
      </p:nvGrpSpPr>
      <p:grpSpPr>
        <a:xfrm>
          <a:off x="0" y="0"/>
          <a:ext cx="0" cy="0"/>
          <a:chOff x="0" y="0"/>
          <a:chExt cx="0" cy="0"/>
        </a:xfrm>
      </p:grpSpPr>
      <p:sp>
        <p:nvSpPr>
          <p:cNvPr id="1775" name="Google Shape;1775;p18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76" name="Google Shape;1776;p189"/>
          <p:cNvSpPr/>
          <p:nvPr/>
        </p:nvSpPr>
        <p:spPr>
          <a:xfrm>
            <a:off x="53473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77" name="Google Shape;1777;p189"/>
          <p:cNvSpPr/>
          <p:nvPr/>
        </p:nvSpPr>
        <p:spPr>
          <a:xfrm>
            <a:off x="260314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78" name="Google Shape;1778;p189"/>
          <p:cNvSpPr/>
          <p:nvPr/>
        </p:nvSpPr>
        <p:spPr>
          <a:xfrm>
            <a:off x="467155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79" name="Google Shape;1779;p189"/>
          <p:cNvSpPr/>
          <p:nvPr/>
        </p:nvSpPr>
        <p:spPr>
          <a:xfrm>
            <a:off x="6739969" y="2372850"/>
            <a:ext cx="1869300" cy="16773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80" name="Google Shape;1780;p189"/>
          <p:cNvSpPr/>
          <p:nvPr/>
        </p:nvSpPr>
        <p:spPr>
          <a:xfrm flipH="1" rot="10800000">
            <a:off x="53473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81" name="Google Shape;1781;p189"/>
          <p:cNvSpPr/>
          <p:nvPr/>
        </p:nvSpPr>
        <p:spPr>
          <a:xfrm flipH="1" rot="10800000">
            <a:off x="260314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82" name="Google Shape;1782;p189"/>
          <p:cNvSpPr/>
          <p:nvPr/>
        </p:nvSpPr>
        <p:spPr>
          <a:xfrm flipH="1" rot="10800000">
            <a:off x="467155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83" name="Google Shape;1783;p189"/>
          <p:cNvSpPr/>
          <p:nvPr/>
        </p:nvSpPr>
        <p:spPr>
          <a:xfrm flipH="1" rot="10800000">
            <a:off x="6739969" y="1551750"/>
            <a:ext cx="1869300" cy="821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84" name="Google Shape;1784;p189"/>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785" name="Google Shape;1785;p189"/>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86" name="Google Shape;1786;p189"/>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787" name="Google Shape;1787;p189"/>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88" name="Google Shape;1788;p189"/>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789" name="Google Shape;1789;p189"/>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1790" name="Google Shape;1790;p189"/>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b="1" sz="1100">
                <a:solidFill>
                  <a:schemeClr val="lt2"/>
                </a:solidFill>
                <a:latin typeface="Inter"/>
                <a:ea typeface="Inter"/>
                <a:cs typeface="Inter"/>
                <a:sym typeface="Inter"/>
              </a:defRPr>
            </a:lvl9pPr>
          </a:lstStyle>
          <a:p/>
        </p:txBody>
      </p:sp>
      <p:sp>
        <p:nvSpPr>
          <p:cNvPr id="1791" name="Google Shape;1791;p189"/>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pic>
        <p:nvPicPr>
          <p:cNvPr id="1792" name="Google Shape;1792;p18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793" name="Google Shape;1793;p18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1794" name="Shape 1794"/>
        <p:cNvGrpSpPr/>
        <p:nvPr/>
      </p:nvGrpSpPr>
      <p:grpSpPr>
        <a:xfrm>
          <a:off x="0" y="0"/>
          <a:ext cx="0" cy="0"/>
          <a:chOff x="0" y="0"/>
          <a:chExt cx="0" cy="0"/>
        </a:xfrm>
      </p:grpSpPr>
      <p:sp>
        <p:nvSpPr>
          <p:cNvPr id="1795" name="Google Shape;1795;p190"/>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lgn="ctr">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796" name="Google Shape;1796;p190"/>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97" name="Google Shape;1797;p190"/>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sp>
        <p:nvSpPr>
          <p:cNvPr id="1798" name="Google Shape;1798;p190"/>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799" name="Google Shape;1799;p190"/>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1pPr>
            <a:lvl2pPr lvl="1"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2pPr>
            <a:lvl3pPr lvl="2"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3pPr>
            <a:lvl4pPr lvl="3"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4pPr>
            <a:lvl5pPr lvl="4"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5pPr>
            <a:lvl6pPr lvl="5"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6pPr>
            <a:lvl7pPr lvl="6"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7pPr>
            <a:lvl8pPr lvl="7"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8pPr>
            <a:lvl9pPr lvl="8" rtl="0">
              <a:spcBef>
                <a:spcPts val="0"/>
              </a:spcBef>
              <a:spcAft>
                <a:spcPts val="0"/>
              </a:spcAft>
              <a:buClr>
                <a:schemeClr val="lt2"/>
              </a:buClr>
              <a:buSzPts val="1100"/>
              <a:buFont typeface="Inter"/>
              <a:buNone/>
              <a:defRPr sz="1100">
                <a:solidFill>
                  <a:schemeClr val="lt2"/>
                </a:solidFill>
                <a:latin typeface="Inter"/>
                <a:ea typeface="Inter"/>
                <a:cs typeface="Inter"/>
                <a:sym typeface="Inter"/>
              </a:defRPr>
            </a:lvl9pPr>
          </a:lstStyle>
          <a:p/>
        </p:txBody>
      </p:sp>
      <p:pic>
        <p:nvPicPr>
          <p:cNvPr id="1800" name="Google Shape;1800;p19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01" name="Google Shape;1801;p19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1802" name="Shape 1802"/>
        <p:cNvGrpSpPr/>
        <p:nvPr/>
      </p:nvGrpSpPr>
      <p:grpSpPr>
        <a:xfrm>
          <a:off x="0" y="0"/>
          <a:ext cx="0" cy="0"/>
          <a:chOff x="0" y="0"/>
          <a:chExt cx="0" cy="0"/>
        </a:xfrm>
      </p:grpSpPr>
      <p:sp>
        <p:nvSpPr>
          <p:cNvPr id="1803" name="Google Shape;1803;p19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804" name="Google Shape;1804;p19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05" name="Google Shape;1805;p19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06" name="Google Shape;1806;p191"/>
          <p:cNvSpPr txBox="1"/>
          <p:nvPr>
            <p:ph idx="2" type="subTitle"/>
          </p:nvPr>
        </p:nvSpPr>
        <p:spPr>
          <a:xfrm>
            <a:off x="55995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807" name="Google Shape;1807;p191"/>
          <p:cNvSpPr txBox="1"/>
          <p:nvPr>
            <p:ph idx="3" type="subTitle"/>
          </p:nvPr>
        </p:nvSpPr>
        <p:spPr>
          <a:xfrm>
            <a:off x="55947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08" name="Google Shape;1808;p191"/>
          <p:cNvSpPr txBox="1"/>
          <p:nvPr>
            <p:ph idx="4" type="subTitle"/>
          </p:nvPr>
        </p:nvSpPr>
        <p:spPr>
          <a:xfrm>
            <a:off x="55995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809" name="Google Shape;1809;p191"/>
          <p:cNvSpPr txBox="1"/>
          <p:nvPr>
            <p:ph idx="5" type="subTitle"/>
          </p:nvPr>
        </p:nvSpPr>
        <p:spPr>
          <a:xfrm>
            <a:off x="55947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10" name="Google Shape;1810;p191"/>
          <p:cNvSpPr txBox="1"/>
          <p:nvPr>
            <p:ph idx="6" type="subTitle"/>
          </p:nvPr>
        </p:nvSpPr>
        <p:spPr>
          <a:xfrm>
            <a:off x="55995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811" name="Google Shape;1811;p191"/>
          <p:cNvSpPr txBox="1"/>
          <p:nvPr>
            <p:ph idx="7" type="subTitle"/>
          </p:nvPr>
        </p:nvSpPr>
        <p:spPr>
          <a:xfrm>
            <a:off x="55947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812" name="Google Shape;1812;p19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13" name="Google Shape;1813;p19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1814" name="Shape 1814"/>
        <p:cNvGrpSpPr/>
        <p:nvPr/>
      </p:nvGrpSpPr>
      <p:grpSpPr>
        <a:xfrm>
          <a:off x="0" y="0"/>
          <a:ext cx="0" cy="0"/>
          <a:chOff x="0" y="0"/>
          <a:chExt cx="0" cy="0"/>
        </a:xfrm>
      </p:grpSpPr>
      <p:sp>
        <p:nvSpPr>
          <p:cNvPr id="1815" name="Google Shape;1815;p192"/>
          <p:cNvSpPr/>
          <p:nvPr/>
        </p:nvSpPr>
        <p:spPr>
          <a:xfrm>
            <a:off x="-2600" y="0"/>
            <a:ext cx="9144000" cy="1577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816" name="Google Shape;1816;p192"/>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1817" name="Google Shape;1817;p192"/>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18" name="Google Shape;1818;p192"/>
          <p:cNvSpPr txBox="1"/>
          <p:nvPr>
            <p:ph idx="2" type="subTitle"/>
          </p:nvPr>
        </p:nvSpPr>
        <p:spPr>
          <a:xfrm>
            <a:off x="490382"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819" name="Google Shape;1819;p192"/>
          <p:cNvSpPr txBox="1"/>
          <p:nvPr>
            <p:ph idx="3" type="subTitle"/>
          </p:nvPr>
        </p:nvSpPr>
        <p:spPr>
          <a:xfrm>
            <a:off x="490382"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20" name="Google Shape;1820;p192"/>
          <p:cNvSpPr txBox="1"/>
          <p:nvPr>
            <p:ph idx="4" type="subTitle"/>
          </p:nvPr>
        </p:nvSpPr>
        <p:spPr>
          <a:xfrm>
            <a:off x="2632729"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821" name="Google Shape;1821;p192"/>
          <p:cNvSpPr txBox="1"/>
          <p:nvPr>
            <p:ph idx="5" type="subTitle"/>
          </p:nvPr>
        </p:nvSpPr>
        <p:spPr>
          <a:xfrm>
            <a:off x="2632729"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22" name="Google Shape;1822;p192"/>
          <p:cNvSpPr txBox="1"/>
          <p:nvPr>
            <p:ph idx="6" type="subTitle"/>
          </p:nvPr>
        </p:nvSpPr>
        <p:spPr>
          <a:xfrm>
            <a:off x="476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823" name="Google Shape;1823;p192"/>
          <p:cNvSpPr txBox="1"/>
          <p:nvPr>
            <p:ph idx="7" type="subTitle"/>
          </p:nvPr>
        </p:nvSpPr>
        <p:spPr>
          <a:xfrm>
            <a:off x="476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24" name="Google Shape;1824;p192"/>
          <p:cNvSpPr txBox="1"/>
          <p:nvPr>
            <p:ph idx="8" type="subTitle"/>
          </p:nvPr>
        </p:nvSpPr>
        <p:spPr>
          <a:xfrm>
            <a:off x="6914590" y="3218425"/>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1pPr>
            <a:lvl2pPr lvl="1"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2pPr>
            <a:lvl3pPr lvl="2"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3pPr>
            <a:lvl4pPr lvl="3"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4pPr>
            <a:lvl5pPr lvl="4"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5pPr>
            <a:lvl6pPr lvl="5"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6pPr>
            <a:lvl7pPr lvl="6"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7pPr>
            <a:lvl8pPr lvl="7"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8pPr>
            <a:lvl9pPr lvl="8" rtl="0">
              <a:spcBef>
                <a:spcPts val="0"/>
              </a:spcBef>
              <a:spcAft>
                <a:spcPts val="0"/>
              </a:spcAft>
              <a:buClr>
                <a:schemeClr val="lt2"/>
              </a:buClr>
              <a:buSzPts val="1200"/>
              <a:buFont typeface="Inter"/>
              <a:buNone/>
              <a:defRPr sz="1200">
                <a:solidFill>
                  <a:schemeClr val="lt2"/>
                </a:solidFill>
                <a:latin typeface="Inter"/>
                <a:ea typeface="Inter"/>
                <a:cs typeface="Inter"/>
                <a:sym typeface="Inter"/>
              </a:defRPr>
            </a:lvl9pPr>
          </a:lstStyle>
          <a:p/>
        </p:txBody>
      </p:sp>
      <p:sp>
        <p:nvSpPr>
          <p:cNvPr id="1825" name="Google Shape;1825;p192"/>
          <p:cNvSpPr txBox="1"/>
          <p:nvPr>
            <p:ph idx="9" type="subTitle"/>
          </p:nvPr>
        </p:nvSpPr>
        <p:spPr>
          <a:xfrm>
            <a:off x="6914590" y="2788234"/>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Inter"/>
              <a:buNone/>
              <a:defRPr b="1" sz="1800">
                <a:solidFill>
                  <a:schemeClr val="lt2"/>
                </a:solidFill>
                <a:latin typeface="Inter"/>
                <a:ea typeface="Inter"/>
                <a:cs typeface="Inter"/>
                <a:sym typeface="Inter"/>
              </a:defRPr>
            </a:lvl1pPr>
            <a:lvl2pPr lvl="1"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lgn="ctr">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pic>
        <p:nvPicPr>
          <p:cNvPr id="1826" name="Google Shape;1826;p19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27" name="Google Shape;1827;p19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1828" name="Shape 1828"/>
        <p:cNvGrpSpPr/>
        <p:nvPr/>
      </p:nvGrpSpPr>
      <p:grpSpPr>
        <a:xfrm>
          <a:off x="0" y="0"/>
          <a:ext cx="0" cy="0"/>
          <a:chOff x="0" y="0"/>
          <a:chExt cx="0" cy="0"/>
        </a:xfrm>
      </p:grpSpPr>
      <p:sp>
        <p:nvSpPr>
          <p:cNvPr id="1829" name="Google Shape;1829;p193"/>
          <p:cNvSpPr/>
          <p:nvPr/>
        </p:nvSpPr>
        <p:spPr>
          <a:xfrm>
            <a:off x="4573725" y="-7144"/>
            <a:ext cx="4583400" cy="51507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1830" name="Google Shape;1830;p193"/>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b="1" sz="500">
                <a:solidFill>
                  <a:schemeClr val="lt2"/>
                </a:solidFill>
                <a:latin typeface="Inter"/>
                <a:ea typeface="Inter"/>
                <a:cs typeface="Inter"/>
                <a:sym typeface="Inter"/>
              </a:defRPr>
            </a:lvl9pPr>
          </a:lstStyle>
          <a:p/>
        </p:txBody>
      </p:sp>
      <p:sp>
        <p:nvSpPr>
          <p:cNvPr id="1831" name="Google Shape;1831;p193"/>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1832" name="Google Shape;1832;p193"/>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Char char="■"/>
              <a:defRPr b="1" sz="1800">
                <a:solidFill>
                  <a:schemeClr val="lt2"/>
                </a:solidFill>
                <a:latin typeface="Inter"/>
                <a:ea typeface="Inter"/>
                <a:cs typeface="Inter"/>
                <a:sym typeface="Inter"/>
              </a:defRPr>
            </a:lvl9pPr>
          </a:lstStyle>
          <a:p/>
        </p:txBody>
      </p:sp>
      <p:pic>
        <p:nvPicPr>
          <p:cNvPr id="1833" name="Google Shape;1833;p19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34" name="Google Shape;1834;p19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112" name="Shape 112"/>
        <p:cNvGrpSpPr/>
        <p:nvPr/>
      </p:nvGrpSpPr>
      <p:grpSpPr>
        <a:xfrm>
          <a:off x="0" y="0"/>
          <a:ext cx="0" cy="0"/>
          <a:chOff x="0" y="0"/>
          <a:chExt cx="0" cy="0"/>
        </a:xfrm>
      </p:grpSpPr>
      <p:sp>
        <p:nvSpPr>
          <p:cNvPr id="113" name="Google Shape;113;p21"/>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14" name="Google Shape;114;p21"/>
          <p:cNvSpPr/>
          <p:nvPr>
            <p:ph idx="2" type="pic"/>
          </p:nvPr>
        </p:nvSpPr>
        <p:spPr>
          <a:xfrm>
            <a:off x="323636" y="1755197"/>
            <a:ext cx="925800" cy="925800"/>
          </a:xfrm>
          <a:prstGeom prst="ellipse">
            <a:avLst/>
          </a:prstGeom>
          <a:noFill/>
          <a:ln>
            <a:noFill/>
          </a:ln>
        </p:spPr>
      </p:sp>
      <p:sp>
        <p:nvSpPr>
          <p:cNvPr id="115" name="Google Shape;115;p21"/>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16" name="Google Shape;116;p21"/>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17" name="Google Shape;117;p2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18" name="Google Shape;118;p21"/>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119" name="Google Shape;119;p21"/>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0" name="Google Shape;120;p21"/>
          <p:cNvSpPr/>
          <p:nvPr>
            <p:ph idx="6" type="pic"/>
          </p:nvPr>
        </p:nvSpPr>
        <p:spPr>
          <a:xfrm>
            <a:off x="323636" y="3128963"/>
            <a:ext cx="925800" cy="925800"/>
          </a:xfrm>
          <a:prstGeom prst="ellipse">
            <a:avLst/>
          </a:prstGeom>
          <a:noFill/>
          <a:ln>
            <a:noFill/>
          </a:ln>
        </p:spPr>
      </p:sp>
      <p:sp>
        <p:nvSpPr>
          <p:cNvPr id="121" name="Google Shape;121;p21"/>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2" name="Google Shape;122;p21"/>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3" name="Google Shape;123;p21"/>
          <p:cNvSpPr/>
          <p:nvPr>
            <p:ph idx="9" type="pic"/>
          </p:nvPr>
        </p:nvSpPr>
        <p:spPr>
          <a:xfrm>
            <a:off x="4571995" y="1755197"/>
            <a:ext cx="925800" cy="925800"/>
          </a:xfrm>
          <a:prstGeom prst="ellipse">
            <a:avLst/>
          </a:prstGeom>
          <a:noFill/>
          <a:ln>
            <a:noFill/>
          </a:ln>
        </p:spPr>
      </p:sp>
      <p:sp>
        <p:nvSpPr>
          <p:cNvPr id="124" name="Google Shape;124;p21"/>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25" name="Google Shape;125;p21"/>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126" name="Google Shape;126;p21"/>
          <p:cNvSpPr/>
          <p:nvPr>
            <p:ph idx="15" type="pic"/>
          </p:nvPr>
        </p:nvSpPr>
        <p:spPr>
          <a:xfrm>
            <a:off x="4571995" y="3128963"/>
            <a:ext cx="925800" cy="925800"/>
          </a:xfrm>
          <a:prstGeom prst="ellipse">
            <a:avLst/>
          </a:prstGeom>
          <a:noFill/>
          <a:ln>
            <a:noFill/>
          </a:ln>
        </p:spPr>
      </p:sp>
      <p:sp>
        <p:nvSpPr>
          <p:cNvPr id="127" name="Google Shape;127;p21"/>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28" name="Google Shape;128;p21"/>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29" name="Google Shape;129;p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accent1"/>
        </a:solidFill>
      </p:bgPr>
    </p:bg>
    <p:spTree>
      <p:nvGrpSpPr>
        <p:cNvPr id="1835" name="Shape 1835"/>
        <p:cNvGrpSpPr/>
        <p:nvPr/>
      </p:nvGrpSpPr>
      <p:grpSpPr>
        <a:xfrm>
          <a:off x="0" y="0"/>
          <a:ext cx="0" cy="0"/>
          <a:chOff x="0" y="0"/>
          <a:chExt cx="0" cy="0"/>
        </a:xfrm>
      </p:grpSpPr>
      <p:pic>
        <p:nvPicPr>
          <p:cNvPr id="1836" name="Google Shape;1836;p194"/>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837" name="Google Shape;1837;p19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1838" name="Shape 1838"/>
        <p:cNvGrpSpPr/>
        <p:nvPr/>
      </p:nvGrpSpPr>
      <p:grpSpPr>
        <a:xfrm>
          <a:off x="0" y="0"/>
          <a:ext cx="0" cy="0"/>
          <a:chOff x="0" y="0"/>
          <a:chExt cx="0" cy="0"/>
        </a:xfrm>
      </p:grpSpPr>
      <p:pic>
        <p:nvPicPr>
          <p:cNvPr id="1839" name="Google Shape;1839;p195"/>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1840" name="Google Shape;1840;p19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5"/>
                </a:solidFill>
                <a:latin typeface="JetBrains Mono"/>
                <a:ea typeface="JetBrains Mono"/>
                <a:cs typeface="JetBrains Mono"/>
                <a:sym typeface="JetBrains Mono"/>
              </a:defRPr>
            </a:lvl1pPr>
            <a:lvl2pPr lvl="1" rtl="0" algn="r">
              <a:buNone/>
              <a:defRPr sz="900">
                <a:solidFill>
                  <a:schemeClr val="accent5"/>
                </a:solidFill>
                <a:latin typeface="JetBrains Mono"/>
                <a:ea typeface="JetBrains Mono"/>
                <a:cs typeface="JetBrains Mono"/>
                <a:sym typeface="JetBrains Mono"/>
              </a:defRPr>
            </a:lvl2pPr>
            <a:lvl3pPr lvl="2" rtl="0" algn="r">
              <a:buNone/>
              <a:defRPr sz="900">
                <a:solidFill>
                  <a:schemeClr val="accent5"/>
                </a:solidFill>
                <a:latin typeface="JetBrains Mono"/>
                <a:ea typeface="JetBrains Mono"/>
                <a:cs typeface="JetBrains Mono"/>
                <a:sym typeface="JetBrains Mono"/>
              </a:defRPr>
            </a:lvl3pPr>
            <a:lvl4pPr lvl="3" rtl="0" algn="r">
              <a:buNone/>
              <a:defRPr sz="900">
                <a:solidFill>
                  <a:schemeClr val="accent5"/>
                </a:solidFill>
                <a:latin typeface="JetBrains Mono"/>
                <a:ea typeface="JetBrains Mono"/>
                <a:cs typeface="JetBrains Mono"/>
                <a:sym typeface="JetBrains Mono"/>
              </a:defRPr>
            </a:lvl4pPr>
            <a:lvl5pPr lvl="4" rtl="0" algn="r">
              <a:buNone/>
              <a:defRPr sz="900">
                <a:solidFill>
                  <a:schemeClr val="accent5"/>
                </a:solidFill>
                <a:latin typeface="JetBrains Mono"/>
                <a:ea typeface="JetBrains Mono"/>
                <a:cs typeface="JetBrains Mono"/>
                <a:sym typeface="JetBrains Mono"/>
              </a:defRPr>
            </a:lvl5pPr>
            <a:lvl6pPr lvl="5" rtl="0" algn="r">
              <a:buNone/>
              <a:defRPr sz="900">
                <a:solidFill>
                  <a:schemeClr val="accent5"/>
                </a:solidFill>
                <a:latin typeface="JetBrains Mono"/>
                <a:ea typeface="JetBrains Mono"/>
                <a:cs typeface="JetBrains Mono"/>
                <a:sym typeface="JetBrains Mono"/>
              </a:defRPr>
            </a:lvl6pPr>
            <a:lvl7pPr lvl="6" rtl="0" algn="r">
              <a:buNone/>
              <a:defRPr sz="900">
                <a:solidFill>
                  <a:schemeClr val="accent5"/>
                </a:solidFill>
                <a:latin typeface="JetBrains Mono"/>
                <a:ea typeface="JetBrains Mono"/>
                <a:cs typeface="JetBrains Mono"/>
                <a:sym typeface="JetBrains Mono"/>
              </a:defRPr>
            </a:lvl7pPr>
            <a:lvl8pPr lvl="7" rtl="0" algn="r">
              <a:buNone/>
              <a:defRPr sz="900">
                <a:solidFill>
                  <a:schemeClr val="accent5"/>
                </a:solidFill>
                <a:latin typeface="JetBrains Mono"/>
                <a:ea typeface="JetBrains Mono"/>
                <a:cs typeface="JetBrains Mono"/>
                <a:sym typeface="JetBrains Mono"/>
              </a:defRPr>
            </a:lvl8pPr>
            <a:lvl9pPr lvl="8" rtl="0" algn="r">
              <a:buNone/>
              <a:defRPr sz="900">
                <a:solidFill>
                  <a:schemeClr val="accent5"/>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1841" name="Shape 1841"/>
        <p:cNvGrpSpPr/>
        <p:nvPr/>
      </p:nvGrpSpPr>
      <p:grpSpPr>
        <a:xfrm>
          <a:off x="0" y="0"/>
          <a:ext cx="0" cy="0"/>
          <a:chOff x="0" y="0"/>
          <a:chExt cx="0" cy="0"/>
        </a:xfrm>
      </p:grpSpPr>
      <p:sp>
        <p:nvSpPr>
          <p:cNvPr id="1842" name="Google Shape;1842;p196"/>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843" name="Google Shape;1843;p196"/>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44" name="Google Shape;1844;p196"/>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845" name="Google Shape;1845;p19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46" name="Google Shape;1846;p1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1847" name="Shape 1847"/>
        <p:cNvGrpSpPr/>
        <p:nvPr/>
      </p:nvGrpSpPr>
      <p:grpSpPr>
        <a:xfrm>
          <a:off x="0" y="0"/>
          <a:ext cx="0" cy="0"/>
          <a:chOff x="0" y="0"/>
          <a:chExt cx="0" cy="0"/>
        </a:xfrm>
      </p:grpSpPr>
      <p:sp>
        <p:nvSpPr>
          <p:cNvPr id="1848" name="Google Shape;1848;p197"/>
          <p:cNvSpPr/>
          <p:nvPr/>
        </p:nvSpPr>
        <p:spPr>
          <a:xfrm>
            <a:off x="0" y="0"/>
            <a:ext cx="9144000" cy="466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9" name="Google Shape;1849;p197"/>
          <p:cNvSpPr/>
          <p:nvPr/>
        </p:nvSpPr>
        <p:spPr>
          <a:xfrm>
            <a:off x="465250" y="1684225"/>
            <a:ext cx="8802300" cy="360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0" name="Google Shape;1850;p197"/>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851" name="Google Shape;1851;p197"/>
          <p:cNvSpPr txBox="1"/>
          <p:nvPr>
            <p:ph idx="1" type="body"/>
          </p:nvPr>
        </p:nvSpPr>
        <p:spPr>
          <a:xfrm>
            <a:off x="494662" y="1936897"/>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pic>
        <p:nvPicPr>
          <p:cNvPr id="1852" name="Google Shape;1852;p19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53" name="Google Shape;1853;p1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1854" name="Shape 1854"/>
        <p:cNvGrpSpPr/>
        <p:nvPr/>
      </p:nvGrpSpPr>
      <p:grpSpPr>
        <a:xfrm>
          <a:off x="0" y="0"/>
          <a:ext cx="0" cy="0"/>
          <a:chOff x="0" y="0"/>
          <a:chExt cx="0" cy="0"/>
        </a:xfrm>
      </p:grpSpPr>
      <p:sp>
        <p:nvSpPr>
          <p:cNvPr id="1855" name="Google Shape;1855;p19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856" name="Google Shape;1856;p198"/>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57" name="Google Shape;1857;p198"/>
          <p:cNvSpPr/>
          <p:nvPr/>
        </p:nvSpPr>
        <p:spPr>
          <a:xfrm>
            <a:off x="330268" y="2607422"/>
            <a:ext cx="8813700" cy="133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1858" name="Google Shape;1858;p19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59" name="Google Shape;1859;p1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chemeClr val="accent4"/>
        </a:solidFill>
      </p:bgPr>
    </p:bg>
    <p:spTree>
      <p:nvGrpSpPr>
        <p:cNvPr id="1860" name="Shape 1860"/>
        <p:cNvGrpSpPr/>
        <p:nvPr/>
      </p:nvGrpSpPr>
      <p:grpSpPr>
        <a:xfrm>
          <a:off x="0" y="0"/>
          <a:ext cx="0" cy="0"/>
          <a:chOff x="0" y="0"/>
          <a:chExt cx="0" cy="0"/>
        </a:xfrm>
      </p:grpSpPr>
      <p:sp>
        <p:nvSpPr>
          <p:cNvPr id="1861" name="Google Shape;1861;p199"/>
          <p:cNvSpPr txBox="1"/>
          <p:nvPr>
            <p:ph type="title"/>
          </p:nvPr>
        </p:nvSpPr>
        <p:spPr>
          <a:xfrm>
            <a:off x="2467775" y="2242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62" name="Google Shape;1862;p199"/>
          <p:cNvSpPr txBox="1"/>
          <p:nvPr>
            <p:ph idx="2" type="title"/>
          </p:nvPr>
        </p:nvSpPr>
        <p:spPr>
          <a:xfrm>
            <a:off x="2467775" y="5519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63" name="Google Shape;1863;p199"/>
          <p:cNvSpPr txBox="1"/>
          <p:nvPr>
            <p:ph idx="3" type="title"/>
          </p:nvPr>
        </p:nvSpPr>
        <p:spPr>
          <a:xfrm>
            <a:off x="2467775" y="8797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64" name="Google Shape;1864;p199"/>
          <p:cNvSpPr txBox="1"/>
          <p:nvPr>
            <p:ph idx="4" type="title"/>
          </p:nvPr>
        </p:nvSpPr>
        <p:spPr>
          <a:xfrm>
            <a:off x="2467775" y="12075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65" name="Google Shape;1865;p199"/>
          <p:cNvSpPr txBox="1"/>
          <p:nvPr>
            <p:ph idx="5" type="title"/>
          </p:nvPr>
        </p:nvSpPr>
        <p:spPr>
          <a:xfrm>
            <a:off x="2467775" y="15352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66" name="Google Shape;1866;p199"/>
          <p:cNvSpPr txBox="1"/>
          <p:nvPr>
            <p:ph idx="6" type="title"/>
          </p:nvPr>
        </p:nvSpPr>
        <p:spPr>
          <a:xfrm>
            <a:off x="2467775" y="18630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67" name="Google Shape;1867;p199"/>
          <p:cNvSpPr txBox="1"/>
          <p:nvPr>
            <p:ph idx="7" type="title"/>
          </p:nvPr>
        </p:nvSpPr>
        <p:spPr>
          <a:xfrm>
            <a:off x="2467775" y="2190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68" name="Google Shape;1868;p199"/>
          <p:cNvSpPr txBox="1"/>
          <p:nvPr>
            <p:ph idx="8" type="title"/>
          </p:nvPr>
        </p:nvSpPr>
        <p:spPr>
          <a:xfrm>
            <a:off x="2467775" y="2518575"/>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69" name="Google Shape;1869;p199"/>
          <p:cNvSpPr txBox="1"/>
          <p:nvPr>
            <p:ph idx="9" type="title"/>
          </p:nvPr>
        </p:nvSpPr>
        <p:spPr>
          <a:xfrm>
            <a:off x="2467775" y="284633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70" name="Google Shape;1870;p199"/>
          <p:cNvSpPr txBox="1"/>
          <p:nvPr>
            <p:ph idx="13" type="title"/>
          </p:nvPr>
        </p:nvSpPr>
        <p:spPr>
          <a:xfrm>
            <a:off x="2467775" y="3182513"/>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71" name="Google Shape;1871;p199"/>
          <p:cNvSpPr txBox="1"/>
          <p:nvPr>
            <p:ph idx="14" type="title"/>
          </p:nvPr>
        </p:nvSpPr>
        <p:spPr>
          <a:xfrm>
            <a:off x="2467775" y="3510288"/>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72" name="Google Shape;1872;p199"/>
          <p:cNvSpPr txBox="1"/>
          <p:nvPr>
            <p:ph idx="15" type="title"/>
          </p:nvPr>
        </p:nvSpPr>
        <p:spPr>
          <a:xfrm>
            <a:off x="2467775" y="383805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sp>
        <p:nvSpPr>
          <p:cNvPr id="1873" name="Google Shape;1873;p199"/>
          <p:cNvSpPr txBox="1"/>
          <p:nvPr>
            <p:ph idx="16" type="title"/>
          </p:nvPr>
        </p:nvSpPr>
        <p:spPr>
          <a:xfrm>
            <a:off x="2467775" y="4165800"/>
            <a:ext cx="2819100" cy="28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1pPr>
            <a:lvl2pPr lvl="1"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2pPr>
            <a:lvl3pPr lvl="2"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3pPr>
            <a:lvl4pPr lvl="3"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4pPr>
            <a:lvl5pPr lvl="4"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5pPr>
            <a:lvl6pPr lvl="5"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6pPr>
            <a:lvl7pPr lvl="6"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7pPr>
            <a:lvl8pPr lvl="7"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8pPr>
            <a:lvl9pPr lvl="8" rtl="0" algn="r">
              <a:spcBef>
                <a:spcPts val="0"/>
              </a:spcBef>
              <a:spcAft>
                <a:spcPts val="0"/>
              </a:spcAft>
              <a:buClr>
                <a:schemeClr val="accent2"/>
              </a:buClr>
              <a:buSzPts val="1100"/>
              <a:buFont typeface="JetBrains Mono SemiBold"/>
              <a:buNone/>
              <a:defRPr sz="1100">
                <a:solidFill>
                  <a:schemeClr val="accent2"/>
                </a:solidFill>
                <a:latin typeface="JetBrains Mono SemiBold"/>
                <a:ea typeface="JetBrains Mono SemiBold"/>
                <a:cs typeface="JetBrains Mono SemiBold"/>
                <a:sym typeface="JetBrains Mono SemiBold"/>
              </a:defRPr>
            </a:lvl9pPr>
          </a:lstStyle>
          <a:p/>
        </p:txBody>
      </p:sp>
      <p:cxnSp>
        <p:nvCxnSpPr>
          <p:cNvPr id="1874" name="Google Shape;1874;p199"/>
          <p:cNvCxnSpPr/>
          <p:nvPr/>
        </p:nvCxnSpPr>
        <p:spPr>
          <a:xfrm>
            <a:off x="5390850" y="263244"/>
            <a:ext cx="0" cy="4895100"/>
          </a:xfrm>
          <a:prstGeom prst="straightConnector1">
            <a:avLst/>
          </a:prstGeom>
          <a:noFill/>
          <a:ln cap="flat" cmpd="sng" w="9525">
            <a:solidFill>
              <a:schemeClr val="accent2"/>
            </a:solidFill>
            <a:prstDash val="solid"/>
            <a:round/>
            <a:headEnd len="med" w="med" type="oval"/>
            <a:tailEnd len="med" w="med" type="none"/>
          </a:ln>
        </p:spPr>
      </p:cxnSp>
      <p:sp>
        <p:nvSpPr>
          <p:cNvPr id="1875" name="Google Shape;1875;p199"/>
          <p:cNvSpPr txBox="1"/>
          <p:nvPr>
            <p:ph idx="17" type="title"/>
          </p:nvPr>
        </p:nvSpPr>
        <p:spPr>
          <a:xfrm>
            <a:off x="5494825" y="2242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76" name="Google Shape;1876;p199"/>
          <p:cNvSpPr txBox="1"/>
          <p:nvPr>
            <p:ph idx="18" type="title"/>
          </p:nvPr>
        </p:nvSpPr>
        <p:spPr>
          <a:xfrm>
            <a:off x="5494825" y="5519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77" name="Google Shape;1877;p199"/>
          <p:cNvSpPr txBox="1"/>
          <p:nvPr>
            <p:ph idx="19" type="title"/>
          </p:nvPr>
        </p:nvSpPr>
        <p:spPr>
          <a:xfrm>
            <a:off x="5494825" y="8797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78" name="Google Shape;1878;p199"/>
          <p:cNvSpPr txBox="1"/>
          <p:nvPr>
            <p:ph idx="20" type="title"/>
          </p:nvPr>
        </p:nvSpPr>
        <p:spPr>
          <a:xfrm>
            <a:off x="5494825" y="12075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79" name="Google Shape;1879;p199"/>
          <p:cNvSpPr txBox="1"/>
          <p:nvPr>
            <p:ph idx="21" type="title"/>
          </p:nvPr>
        </p:nvSpPr>
        <p:spPr>
          <a:xfrm>
            <a:off x="5494825" y="15352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80" name="Google Shape;1880;p199"/>
          <p:cNvSpPr txBox="1"/>
          <p:nvPr>
            <p:ph idx="22" type="title"/>
          </p:nvPr>
        </p:nvSpPr>
        <p:spPr>
          <a:xfrm>
            <a:off x="5494825" y="18630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81" name="Google Shape;1881;p199"/>
          <p:cNvSpPr txBox="1"/>
          <p:nvPr>
            <p:ph idx="23" type="title"/>
          </p:nvPr>
        </p:nvSpPr>
        <p:spPr>
          <a:xfrm>
            <a:off x="5494825" y="2190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82" name="Google Shape;1882;p199"/>
          <p:cNvSpPr txBox="1"/>
          <p:nvPr>
            <p:ph idx="24" type="title"/>
          </p:nvPr>
        </p:nvSpPr>
        <p:spPr>
          <a:xfrm>
            <a:off x="5494825" y="2518575"/>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83" name="Google Shape;1883;p199"/>
          <p:cNvSpPr txBox="1"/>
          <p:nvPr>
            <p:ph idx="25" type="title"/>
          </p:nvPr>
        </p:nvSpPr>
        <p:spPr>
          <a:xfrm>
            <a:off x="5494825" y="284633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84" name="Google Shape;1884;p199"/>
          <p:cNvSpPr txBox="1"/>
          <p:nvPr>
            <p:ph idx="26" type="title"/>
          </p:nvPr>
        </p:nvSpPr>
        <p:spPr>
          <a:xfrm>
            <a:off x="5494825" y="3182513"/>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85" name="Google Shape;1885;p199"/>
          <p:cNvSpPr txBox="1"/>
          <p:nvPr>
            <p:ph idx="27" type="title"/>
          </p:nvPr>
        </p:nvSpPr>
        <p:spPr>
          <a:xfrm>
            <a:off x="5494825" y="3510288"/>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86" name="Google Shape;1886;p199"/>
          <p:cNvSpPr txBox="1"/>
          <p:nvPr>
            <p:ph idx="28" type="title"/>
          </p:nvPr>
        </p:nvSpPr>
        <p:spPr>
          <a:xfrm>
            <a:off x="5494825" y="383805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887" name="Google Shape;1887;p199"/>
          <p:cNvSpPr txBox="1"/>
          <p:nvPr>
            <p:ph idx="29" type="title"/>
          </p:nvPr>
        </p:nvSpPr>
        <p:spPr>
          <a:xfrm>
            <a:off x="5494825" y="4165800"/>
            <a:ext cx="3219900" cy="281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rt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pic>
        <p:nvPicPr>
          <p:cNvPr id="1888" name="Google Shape;1888;p19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889" name="Google Shape;1889;p1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1890" name="Shape 1890"/>
        <p:cNvGrpSpPr/>
        <p:nvPr/>
      </p:nvGrpSpPr>
      <p:grpSpPr>
        <a:xfrm>
          <a:off x="0" y="0"/>
          <a:ext cx="0" cy="0"/>
          <a:chOff x="0" y="0"/>
          <a:chExt cx="0" cy="0"/>
        </a:xfrm>
      </p:grpSpPr>
      <p:sp>
        <p:nvSpPr>
          <p:cNvPr id="1891" name="Google Shape;1891;p200"/>
          <p:cNvSpPr/>
          <p:nvPr/>
        </p:nvSpPr>
        <p:spPr>
          <a:xfrm>
            <a:off x="33027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892" name="Google Shape;1892;p200"/>
          <p:cNvSpPr/>
          <p:nvPr/>
        </p:nvSpPr>
        <p:spPr>
          <a:xfrm>
            <a:off x="3207250"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893" name="Google Shape;1893;p200"/>
          <p:cNvSpPr/>
          <p:nvPr/>
        </p:nvSpPr>
        <p:spPr>
          <a:xfrm>
            <a:off x="6084225" y="1595575"/>
            <a:ext cx="2546100" cy="2653800"/>
          </a:xfrm>
          <a:prstGeom prst="roundRect">
            <a:avLst>
              <a:gd fmla="val 2644"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894" name="Google Shape;1894;p200"/>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895" name="Google Shape;1895;p200"/>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896" name="Google Shape;1896;p200"/>
          <p:cNvSpPr txBox="1"/>
          <p:nvPr>
            <p:ph idx="2" type="body"/>
          </p:nvPr>
        </p:nvSpPr>
        <p:spPr>
          <a:xfrm>
            <a:off x="495575"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97" name="Google Shape;1897;p200"/>
          <p:cNvSpPr txBox="1"/>
          <p:nvPr>
            <p:ph idx="3" type="body"/>
          </p:nvPr>
        </p:nvSpPr>
        <p:spPr>
          <a:xfrm>
            <a:off x="495575"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898" name="Google Shape;1898;p200"/>
          <p:cNvSpPr txBox="1"/>
          <p:nvPr>
            <p:ph idx="4" type="body"/>
          </p:nvPr>
        </p:nvSpPr>
        <p:spPr>
          <a:xfrm>
            <a:off x="33725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899" name="Google Shape;1899;p200"/>
          <p:cNvSpPr txBox="1"/>
          <p:nvPr>
            <p:ph idx="5" type="body"/>
          </p:nvPr>
        </p:nvSpPr>
        <p:spPr>
          <a:xfrm>
            <a:off x="33725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00" name="Google Shape;1900;p200"/>
          <p:cNvSpPr txBox="1"/>
          <p:nvPr>
            <p:ph idx="6" type="body"/>
          </p:nvPr>
        </p:nvSpPr>
        <p:spPr>
          <a:xfrm>
            <a:off x="6250450" y="2023500"/>
            <a:ext cx="22155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01" name="Google Shape;1901;p200"/>
          <p:cNvSpPr txBox="1"/>
          <p:nvPr>
            <p:ph idx="7" type="body"/>
          </p:nvPr>
        </p:nvSpPr>
        <p:spPr>
          <a:xfrm>
            <a:off x="6250450" y="1746350"/>
            <a:ext cx="22155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902" name="Google Shape;1902;p20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03" name="Google Shape;1903;p2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1904" name="Shape 1904"/>
        <p:cNvGrpSpPr/>
        <p:nvPr/>
      </p:nvGrpSpPr>
      <p:grpSpPr>
        <a:xfrm>
          <a:off x="0" y="0"/>
          <a:ext cx="0" cy="0"/>
          <a:chOff x="0" y="0"/>
          <a:chExt cx="0" cy="0"/>
        </a:xfrm>
      </p:grpSpPr>
      <p:sp>
        <p:nvSpPr>
          <p:cNvPr id="1905" name="Google Shape;1905;p201"/>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906" name="Google Shape;1906;p201"/>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07" name="Google Shape;1907;p201"/>
          <p:cNvSpPr/>
          <p:nvPr/>
        </p:nvSpPr>
        <p:spPr>
          <a:xfrm>
            <a:off x="330275"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908" name="Google Shape;1908;p201"/>
          <p:cNvSpPr/>
          <p:nvPr/>
        </p:nvSpPr>
        <p:spPr>
          <a:xfrm>
            <a:off x="2524067"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909" name="Google Shape;1909;p201"/>
          <p:cNvSpPr/>
          <p:nvPr/>
        </p:nvSpPr>
        <p:spPr>
          <a:xfrm>
            <a:off x="4717858"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910" name="Google Shape;1910;p201"/>
          <p:cNvSpPr/>
          <p:nvPr/>
        </p:nvSpPr>
        <p:spPr>
          <a:xfrm>
            <a:off x="6911650" y="1589600"/>
            <a:ext cx="1903200" cy="265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t/>
            </a:r>
            <a:endParaRPr/>
          </a:p>
        </p:txBody>
      </p:sp>
      <p:sp>
        <p:nvSpPr>
          <p:cNvPr id="1911" name="Google Shape;1911;p201"/>
          <p:cNvSpPr txBox="1"/>
          <p:nvPr>
            <p:ph idx="2" type="body"/>
          </p:nvPr>
        </p:nvSpPr>
        <p:spPr>
          <a:xfrm>
            <a:off x="45670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12" name="Google Shape;1912;p201"/>
          <p:cNvSpPr txBox="1"/>
          <p:nvPr>
            <p:ph idx="3" type="body"/>
          </p:nvPr>
        </p:nvSpPr>
        <p:spPr>
          <a:xfrm>
            <a:off x="45670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13" name="Google Shape;1913;p201"/>
          <p:cNvSpPr txBox="1"/>
          <p:nvPr>
            <p:ph idx="4" type="body"/>
          </p:nvPr>
        </p:nvSpPr>
        <p:spPr>
          <a:xfrm>
            <a:off x="2648263"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14" name="Google Shape;1914;p201"/>
          <p:cNvSpPr txBox="1"/>
          <p:nvPr>
            <p:ph idx="5" type="body"/>
          </p:nvPr>
        </p:nvSpPr>
        <p:spPr>
          <a:xfrm>
            <a:off x="2648263"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15" name="Google Shape;1915;p201"/>
          <p:cNvSpPr txBox="1"/>
          <p:nvPr>
            <p:ph idx="6" type="body"/>
          </p:nvPr>
        </p:nvSpPr>
        <p:spPr>
          <a:xfrm>
            <a:off x="4842050"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16" name="Google Shape;1916;p201"/>
          <p:cNvSpPr txBox="1"/>
          <p:nvPr>
            <p:ph idx="7" type="body"/>
          </p:nvPr>
        </p:nvSpPr>
        <p:spPr>
          <a:xfrm>
            <a:off x="4842050"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17" name="Google Shape;1917;p201"/>
          <p:cNvSpPr txBox="1"/>
          <p:nvPr>
            <p:ph idx="8" type="body"/>
          </p:nvPr>
        </p:nvSpPr>
        <p:spPr>
          <a:xfrm>
            <a:off x="7035825" y="2023500"/>
            <a:ext cx="1654800" cy="1998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18" name="Google Shape;1918;p201"/>
          <p:cNvSpPr txBox="1"/>
          <p:nvPr>
            <p:ph idx="9" type="body"/>
          </p:nvPr>
        </p:nvSpPr>
        <p:spPr>
          <a:xfrm>
            <a:off x="7035825" y="1746350"/>
            <a:ext cx="16548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919" name="Google Shape;1919;p20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20" name="Google Shape;1920;p2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1921" name="Shape 1921"/>
        <p:cNvGrpSpPr/>
        <p:nvPr/>
      </p:nvGrpSpPr>
      <p:grpSpPr>
        <a:xfrm>
          <a:off x="0" y="0"/>
          <a:ext cx="0" cy="0"/>
          <a:chOff x="0" y="0"/>
          <a:chExt cx="0" cy="0"/>
        </a:xfrm>
      </p:grpSpPr>
      <p:sp>
        <p:nvSpPr>
          <p:cNvPr id="1922" name="Google Shape;1922;p20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923" name="Google Shape;1923;p202"/>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24" name="Google Shape;1924;p202"/>
          <p:cNvSpPr/>
          <p:nvPr/>
        </p:nvSpPr>
        <p:spPr>
          <a:xfrm>
            <a:off x="366351"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925" name="Google Shape;1925;p202"/>
          <p:cNvSpPr/>
          <p:nvPr/>
        </p:nvSpPr>
        <p:spPr>
          <a:xfrm>
            <a:off x="4589234" y="159805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926" name="Google Shape;1926;p202"/>
          <p:cNvSpPr/>
          <p:nvPr/>
        </p:nvSpPr>
        <p:spPr>
          <a:xfrm>
            <a:off x="366351"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927" name="Google Shape;1927;p202"/>
          <p:cNvSpPr/>
          <p:nvPr/>
        </p:nvSpPr>
        <p:spPr>
          <a:xfrm>
            <a:off x="4589234" y="3059600"/>
            <a:ext cx="3945000" cy="1183800"/>
          </a:xfrm>
          <a:prstGeom prst="roundRect">
            <a:avLst>
              <a:gd fmla="val 5003"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a:p>
        </p:txBody>
      </p:sp>
      <p:sp>
        <p:nvSpPr>
          <p:cNvPr id="1928" name="Google Shape;1928;p202"/>
          <p:cNvSpPr txBox="1"/>
          <p:nvPr>
            <p:ph idx="2" type="body"/>
          </p:nvPr>
        </p:nvSpPr>
        <p:spPr>
          <a:xfrm>
            <a:off x="518750"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29" name="Google Shape;1929;p202"/>
          <p:cNvSpPr txBox="1"/>
          <p:nvPr>
            <p:ph idx="3" type="body"/>
          </p:nvPr>
        </p:nvSpPr>
        <p:spPr>
          <a:xfrm>
            <a:off x="518750"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30" name="Google Shape;1930;p202"/>
          <p:cNvSpPr txBox="1"/>
          <p:nvPr>
            <p:ph idx="4" type="body"/>
          </p:nvPr>
        </p:nvSpPr>
        <p:spPr>
          <a:xfrm>
            <a:off x="4717988" y="201133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31" name="Google Shape;1931;p202"/>
          <p:cNvSpPr txBox="1"/>
          <p:nvPr>
            <p:ph idx="5" type="body"/>
          </p:nvPr>
        </p:nvSpPr>
        <p:spPr>
          <a:xfrm>
            <a:off x="4717988" y="172475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32" name="Google Shape;1932;p202"/>
          <p:cNvSpPr txBox="1"/>
          <p:nvPr>
            <p:ph idx="6" type="body"/>
          </p:nvPr>
        </p:nvSpPr>
        <p:spPr>
          <a:xfrm>
            <a:off x="4717988"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33" name="Google Shape;1933;p202"/>
          <p:cNvSpPr txBox="1"/>
          <p:nvPr>
            <p:ph idx="7" type="body"/>
          </p:nvPr>
        </p:nvSpPr>
        <p:spPr>
          <a:xfrm>
            <a:off x="4717988"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34" name="Google Shape;1934;p202"/>
          <p:cNvSpPr txBox="1"/>
          <p:nvPr>
            <p:ph idx="8" type="body"/>
          </p:nvPr>
        </p:nvSpPr>
        <p:spPr>
          <a:xfrm>
            <a:off x="518750" y="3469588"/>
            <a:ext cx="3486600" cy="57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35" name="Google Shape;1935;p202"/>
          <p:cNvSpPr txBox="1"/>
          <p:nvPr>
            <p:ph idx="9" type="body"/>
          </p:nvPr>
        </p:nvSpPr>
        <p:spPr>
          <a:xfrm>
            <a:off x="518750" y="3183000"/>
            <a:ext cx="3486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936" name="Google Shape;1936;p20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37" name="Google Shape;1937;p2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1938" name="Shape 1938"/>
        <p:cNvGrpSpPr/>
        <p:nvPr/>
      </p:nvGrpSpPr>
      <p:grpSpPr>
        <a:xfrm>
          <a:off x="0" y="0"/>
          <a:ext cx="0" cy="0"/>
          <a:chOff x="0" y="0"/>
          <a:chExt cx="0" cy="0"/>
        </a:xfrm>
      </p:grpSpPr>
      <p:sp>
        <p:nvSpPr>
          <p:cNvPr id="1939" name="Google Shape;1939;p20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1940" name="Google Shape;1940;p203"/>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2pPr>
            <a:lvl3pPr lvl="2"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3pPr>
            <a:lvl4pPr lvl="3"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4pPr>
            <a:lvl5pPr lvl="4"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5pPr>
            <a:lvl6pPr lvl="5"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6pPr>
            <a:lvl7pPr lvl="6"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7pPr>
            <a:lvl8pPr lvl="7"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8pPr>
            <a:lvl9pPr lvl="8" rtl="0">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9pPr>
          </a:lstStyle>
          <a:p/>
        </p:txBody>
      </p:sp>
      <p:sp>
        <p:nvSpPr>
          <p:cNvPr id="1941" name="Google Shape;1941;p203"/>
          <p:cNvSpPr/>
          <p:nvPr/>
        </p:nvSpPr>
        <p:spPr>
          <a:xfrm>
            <a:off x="3302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942" name="Google Shape;1942;p203"/>
          <p:cNvSpPr/>
          <p:nvPr/>
        </p:nvSpPr>
        <p:spPr>
          <a:xfrm>
            <a:off x="4690875" y="2018775"/>
            <a:ext cx="4005000" cy="1444500"/>
          </a:xfrm>
          <a:prstGeom prst="roundRect">
            <a:avLst>
              <a:gd fmla="val 3591" name="adj"/>
            </a:avLst>
          </a:prstGeom>
          <a:no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None/>
            </a:pPr>
            <a:r>
              <a:t/>
            </a:r>
            <a:endParaRPr sz="1100">
              <a:solidFill>
                <a:schemeClr val="lt2"/>
              </a:solidFill>
              <a:latin typeface="Inter"/>
              <a:ea typeface="Inter"/>
              <a:cs typeface="Inter"/>
              <a:sym typeface="Inter"/>
            </a:endParaRPr>
          </a:p>
        </p:txBody>
      </p:sp>
      <p:sp>
        <p:nvSpPr>
          <p:cNvPr id="1943" name="Google Shape;1943;p203"/>
          <p:cNvSpPr txBox="1"/>
          <p:nvPr>
            <p:ph idx="2" type="body"/>
          </p:nvPr>
        </p:nvSpPr>
        <p:spPr>
          <a:xfrm>
            <a:off x="494650"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44" name="Google Shape;1944;p203"/>
          <p:cNvSpPr txBox="1"/>
          <p:nvPr>
            <p:ph idx="3" type="body"/>
          </p:nvPr>
        </p:nvSpPr>
        <p:spPr>
          <a:xfrm>
            <a:off x="494650"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sp>
        <p:nvSpPr>
          <p:cNvPr id="1945" name="Google Shape;1945;p203"/>
          <p:cNvSpPr txBox="1"/>
          <p:nvPr>
            <p:ph idx="4" type="body"/>
          </p:nvPr>
        </p:nvSpPr>
        <p:spPr>
          <a:xfrm>
            <a:off x="4840575" y="2478577"/>
            <a:ext cx="3705600" cy="7746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1pPr>
            <a:lvl2pPr indent="-298450" lvl="1" marL="914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2pPr>
            <a:lvl3pPr indent="-298450" lvl="2" marL="1371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3pPr>
            <a:lvl4pPr indent="-298450" lvl="3" marL="1828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4pPr>
            <a:lvl5pPr indent="-298450" lvl="4" marL="22860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5pPr>
            <a:lvl6pPr indent="-298450" lvl="5" marL="27432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6pPr>
            <a:lvl7pPr indent="-298450" lvl="6" marL="32004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7pPr>
            <a:lvl8pPr indent="-298450" lvl="7" marL="36576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8pPr>
            <a:lvl9pPr indent="-298450" lvl="8" marL="4114800" rtl="0">
              <a:spcBef>
                <a:spcPts val="0"/>
              </a:spcBef>
              <a:spcAft>
                <a:spcPts val="0"/>
              </a:spcAft>
              <a:buClr>
                <a:schemeClr val="lt2"/>
              </a:buClr>
              <a:buSzPts val="1100"/>
              <a:buFont typeface="Inter"/>
              <a:buChar char="■"/>
              <a:defRPr sz="1100">
                <a:solidFill>
                  <a:schemeClr val="lt2"/>
                </a:solidFill>
                <a:latin typeface="Inter"/>
                <a:ea typeface="Inter"/>
                <a:cs typeface="Inter"/>
                <a:sym typeface="Inter"/>
              </a:defRPr>
            </a:lvl9pPr>
          </a:lstStyle>
          <a:p/>
        </p:txBody>
      </p:sp>
      <p:sp>
        <p:nvSpPr>
          <p:cNvPr id="1946" name="Google Shape;1946;p203"/>
          <p:cNvSpPr txBox="1"/>
          <p:nvPr>
            <p:ph idx="5" type="body"/>
          </p:nvPr>
        </p:nvSpPr>
        <p:spPr>
          <a:xfrm>
            <a:off x="4840575" y="2191975"/>
            <a:ext cx="3705600" cy="290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b="1" sz="1300">
                <a:solidFill>
                  <a:schemeClr val="lt2"/>
                </a:solidFill>
                <a:latin typeface="Inter"/>
                <a:ea typeface="Inter"/>
                <a:cs typeface="Inter"/>
                <a:sym typeface="Inter"/>
              </a:defRPr>
            </a:lvl9pPr>
          </a:lstStyle>
          <a:p/>
        </p:txBody>
      </p:sp>
      <p:pic>
        <p:nvPicPr>
          <p:cNvPr id="1947" name="Google Shape;1947;p20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1948" name="Google Shape;1948;p20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130" name="Shape 130"/>
        <p:cNvGrpSpPr/>
        <p:nvPr/>
      </p:nvGrpSpPr>
      <p:grpSpPr>
        <a:xfrm>
          <a:off x="0" y="0"/>
          <a:ext cx="0" cy="0"/>
          <a:chOff x="0" y="0"/>
          <a:chExt cx="0" cy="0"/>
        </a:xfrm>
      </p:grpSpPr>
      <p:sp>
        <p:nvSpPr>
          <p:cNvPr id="131" name="Google Shape;131;p22"/>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2" name="Google Shape;132;p22"/>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3" name="Google Shape;133;p22"/>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4" name="Google Shape;134;p22"/>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5" name="Google Shape;135;p22"/>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6" name="Google Shape;136;p22"/>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7" name="Google Shape;137;p22"/>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38" name="Google Shape;138;p22"/>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39" name="Google Shape;139;p22"/>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0" name="Google Shape;140;p22"/>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141" name="Google Shape;141;p2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142" name="Google Shape;142;p22"/>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143" name="Google Shape;143;p22"/>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144" name="Google Shape;144;p22"/>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145" name="Google Shape;145;p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2"/>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147" name="Google Shape;147;p22"/>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148" name="Google Shape;148;p22"/>
          <p:cNvSpPr/>
          <p:nvPr>
            <p:ph idx="17" type="pic"/>
          </p:nvPr>
        </p:nvSpPr>
        <p:spPr>
          <a:xfrm>
            <a:off x="323636" y="1755197"/>
            <a:ext cx="925800" cy="925800"/>
          </a:xfrm>
          <a:prstGeom prst="ellipse">
            <a:avLst/>
          </a:prstGeom>
          <a:noFill/>
          <a:ln>
            <a:noFill/>
          </a:ln>
        </p:spPr>
      </p:sp>
      <p:sp>
        <p:nvSpPr>
          <p:cNvPr id="149" name="Google Shape;149;p22"/>
          <p:cNvSpPr/>
          <p:nvPr>
            <p:ph idx="18" type="pic"/>
          </p:nvPr>
        </p:nvSpPr>
        <p:spPr>
          <a:xfrm>
            <a:off x="323636" y="3127659"/>
            <a:ext cx="925800" cy="925800"/>
          </a:xfrm>
          <a:prstGeom prst="ellipse">
            <a:avLst/>
          </a:prstGeom>
          <a:noFill/>
          <a:ln>
            <a:noFill/>
          </a:ln>
        </p:spPr>
      </p:sp>
      <p:sp>
        <p:nvSpPr>
          <p:cNvPr id="150" name="Google Shape;150;p22"/>
          <p:cNvSpPr/>
          <p:nvPr>
            <p:ph idx="19" type="pic"/>
          </p:nvPr>
        </p:nvSpPr>
        <p:spPr>
          <a:xfrm>
            <a:off x="3223889" y="1755197"/>
            <a:ext cx="925800" cy="925800"/>
          </a:xfrm>
          <a:prstGeom prst="ellipse">
            <a:avLst/>
          </a:prstGeom>
          <a:noFill/>
          <a:ln>
            <a:noFill/>
          </a:ln>
        </p:spPr>
      </p:sp>
      <p:sp>
        <p:nvSpPr>
          <p:cNvPr id="151" name="Google Shape;151;p22"/>
          <p:cNvSpPr/>
          <p:nvPr>
            <p:ph idx="20" type="pic"/>
          </p:nvPr>
        </p:nvSpPr>
        <p:spPr>
          <a:xfrm>
            <a:off x="3223889" y="3127659"/>
            <a:ext cx="925800" cy="925800"/>
          </a:xfrm>
          <a:prstGeom prst="ellipse">
            <a:avLst/>
          </a:prstGeom>
          <a:noFill/>
          <a:ln>
            <a:noFill/>
          </a:ln>
        </p:spPr>
      </p:sp>
      <p:sp>
        <p:nvSpPr>
          <p:cNvPr id="152" name="Google Shape;152;p22"/>
          <p:cNvSpPr/>
          <p:nvPr>
            <p:ph idx="21" type="pic"/>
          </p:nvPr>
        </p:nvSpPr>
        <p:spPr>
          <a:xfrm>
            <a:off x="6124142" y="1755197"/>
            <a:ext cx="925800" cy="925800"/>
          </a:xfrm>
          <a:prstGeom prst="ellipse">
            <a:avLst/>
          </a:prstGeom>
          <a:noFill/>
          <a:ln>
            <a:noFill/>
          </a:ln>
        </p:spPr>
      </p:sp>
      <p:sp>
        <p:nvSpPr>
          <p:cNvPr id="153" name="Google Shape;153;p22"/>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15">
    <p:spTree>
      <p:nvGrpSpPr>
        <p:cNvPr id="1949" name="Shape 1949"/>
        <p:cNvGrpSpPr/>
        <p:nvPr/>
      </p:nvGrpSpPr>
      <p:grpSpPr>
        <a:xfrm>
          <a:off x="0" y="0"/>
          <a:ext cx="0" cy="0"/>
          <a:chOff x="0" y="0"/>
          <a:chExt cx="0" cy="0"/>
        </a:xfrm>
      </p:grpSpPr>
      <p:pic>
        <p:nvPicPr>
          <p:cNvPr id="1950" name="Google Shape;1950;p204"/>
          <p:cNvPicPr preferRelativeResize="0"/>
          <p:nvPr/>
        </p:nvPicPr>
        <p:blipFill>
          <a:blip r:embed="rId2">
            <a:alphaModFix/>
          </a:blip>
          <a:stretch>
            <a:fillRect/>
          </a:stretch>
        </p:blipFill>
        <p:spPr>
          <a:xfrm>
            <a:off x="-2400" y="0"/>
            <a:ext cx="9148801" cy="5143500"/>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0">
    <p:bg>
      <p:bgPr>
        <a:solidFill>
          <a:schemeClr val="accent4"/>
        </a:solidFill>
      </p:bgPr>
    </p:bg>
    <p:spTree>
      <p:nvGrpSpPr>
        <p:cNvPr id="1951" name="Shape 1951"/>
        <p:cNvGrpSpPr/>
        <p:nvPr/>
      </p:nvGrpSpPr>
      <p:grpSpPr>
        <a:xfrm>
          <a:off x="0" y="0"/>
          <a:ext cx="0" cy="0"/>
          <a:chOff x="0" y="0"/>
          <a:chExt cx="0" cy="0"/>
        </a:xfrm>
      </p:grpSpPr>
      <p:sp>
        <p:nvSpPr>
          <p:cNvPr id="1952" name="Google Shape;1952;p205"/>
          <p:cNvSpPr/>
          <p:nvPr/>
        </p:nvSpPr>
        <p:spPr>
          <a:xfrm>
            <a:off x="0" y="4720625"/>
            <a:ext cx="9144000" cy="423000"/>
          </a:xfrm>
          <a:prstGeom prst="rect">
            <a:avLst/>
          </a:prstGeom>
          <a:solidFill>
            <a:srgbClr val="0015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53" name="Google Shape;1953;p205"/>
          <p:cNvPicPr preferRelativeResize="0"/>
          <p:nvPr/>
        </p:nvPicPr>
        <p:blipFill>
          <a:blip r:embed="rId2">
            <a:alphaModFix/>
          </a:blip>
          <a:stretch>
            <a:fillRect/>
          </a:stretch>
        </p:blipFill>
        <p:spPr>
          <a:xfrm>
            <a:off x="375675" y="4827450"/>
            <a:ext cx="680826" cy="209350"/>
          </a:xfrm>
          <a:prstGeom prst="rect">
            <a:avLst/>
          </a:prstGeom>
          <a:noFill/>
          <a:ln>
            <a:noFill/>
          </a:ln>
        </p:spPr>
      </p:pic>
      <p:pic>
        <p:nvPicPr>
          <p:cNvPr id="1954" name="Google Shape;1954;p205"/>
          <p:cNvPicPr preferRelativeResize="0"/>
          <p:nvPr/>
        </p:nvPicPr>
        <p:blipFill>
          <a:blip r:embed="rId3">
            <a:alphaModFix/>
          </a:blip>
          <a:stretch>
            <a:fillRect/>
          </a:stretch>
        </p:blipFill>
        <p:spPr>
          <a:xfrm>
            <a:off x="2889175" y="847725"/>
            <a:ext cx="5694100" cy="2984826"/>
          </a:xfrm>
          <a:prstGeom prst="rect">
            <a:avLst/>
          </a:prstGeom>
          <a:noFill/>
          <a:ln>
            <a:noFill/>
          </a:ln>
        </p:spPr>
      </p:pic>
      <p:sp>
        <p:nvSpPr>
          <p:cNvPr id="1955" name="Google Shape;1955;p205"/>
          <p:cNvSpPr txBox="1"/>
          <p:nvPr>
            <p:ph type="title"/>
          </p:nvPr>
        </p:nvSpPr>
        <p:spPr>
          <a:xfrm>
            <a:off x="419275" y="883450"/>
            <a:ext cx="2201100" cy="3099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Font typeface="Inter"/>
              <a:buNone/>
              <a:defRPr b="1">
                <a:latin typeface="Inter"/>
                <a:ea typeface="Inter"/>
                <a:cs typeface="Inter"/>
                <a:sym typeface="Inter"/>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956" name="Google Shape;1956;p205"/>
          <p:cNvSpPr txBox="1"/>
          <p:nvPr>
            <p:ph idx="2" type="title"/>
          </p:nvPr>
        </p:nvSpPr>
        <p:spPr>
          <a:xfrm>
            <a:off x="2904925" y="4774025"/>
            <a:ext cx="3339300" cy="316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1pPr>
            <a:lvl2pPr lvl="1"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2pPr>
            <a:lvl3pPr lvl="2"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3pPr>
            <a:lvl4pPr lvl="3"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4pPr>
            <a:lvl5pPr lvl="4"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5pPr>
            <a:lvl6pPr lvl="5"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6pPr>
            <a:lvl7pPr lvl="6"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7pPr>
            <a:lvl8pPr lvl="7"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8pPr>
            <a:lvl9pPr lvl="8" rtl="0" algn="ctr">
              <a:spcBef>
                <a:spcPts val="0"/>
              </a:spcBef>
              <a:spcAft>
                <a:spcPts val="0"/>
              </a:spcAft>
              <a:buClr>
                <a:schemeClr val="lt1"/>
              </a:buClr>
              <a:buSzPts val="1000"/>
              <a:buFont typeface="Inter"/>
              <a:buNone/>
              <a:defRPr sz="1000">
                <a:solidFill>
                  <a:schemeClr val="lt1"/>
                </a:solidFill>
                <a:latin typeface="Inter"/>
                <a:ea typeface="Inter"/>
                <a:cs typeface="Inter"/>
                <a:sym typeface="Inte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CUSTOM_16">
    <p:bg>
      <p:bgPr>
        <a:solidFill>
          <a:schemeClr val="accent1"/>
        </a:solidFill>
      </p:bgPr>
    </p:bg>
    <p:spTree>
      <p:nvGrpSpPr>
        <p:cNvPr id="1957" name="Shape 1957"/>
        <p:cNvGrpSpPr/>
        <p:nvPr/>
      </p:nvGrpSpPr>
      <p:grpSpPr>
        <a:xfrm>
          <a:off x="0" y="0"/>
          <a:ext cx="0" cy="0"/>
          <a:chOff x="0" y="0"/>
          <a:chExt cx="0" cy="0"/>
        </a:xfrm>
      </p:grpSpPr>
      <p:pic>
        <p:nvPicPr>
          <p:cNvPr id="1958" name="Google Shape;1958;p206"/>
          <p:cNvPicPr preferRelativeResize="0"/>
          <p:nvPr/>
        </p:nvPicPr>
        <p:blipFill rotWithShape="1">
          <a:blip r:embed="rId2">
            <a:alphaModFix amt="33000"/>
          </a:blip>
          <a:srcRect b="11182" l="0" r="0" t="33073"/>
          <a:stretch/>
        </p:blipFill>
        <p:spPr>
          <a:xfrm>
            <a:off x="0" y="1701125"/>
            <a:ext cx="9147849" cy="2867324"/>
          </a:xfrm>
          <a:prstGeom prst="rect">
            <a:avLst/>
          </a:prstGeom>
          <a:noFill/>
          <a:ln>
            <a:noFill/>
          </a:ln>
        </p:spPr>
      </p:pic>
      <p:pic>
        <p:nvPicPr>
          <p:cNvPr id="1959" name="Google Shape;1959;p206"/>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960" name="Google Shape;1960;p20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961" name="Google Shape;1961;p206"/>
          <p:cNvSpPr txBox="1"/>
          <p:nvPr>
            <p:ph type="title"/>
          </p:nvPr>
        </p:nvSpPr>
        <p:spPr>
          <a:xfrm>
            <a:off x="1101325" y="342900"/>
            <a:ext cx="6794100" cy="1346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1pPr>
            <a:lvl2pPr lvl="1"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2pPr>
            <a:lvl3pPr lvl="2"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3pPr>
            <a:lvl4pPr lvl="3"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4pPr>
            <a:lvl5pPr lvl="4"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5pPr>
            <a:lvl6pPr lvl="5"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6pPr>
            <a:lvl7pPr lvl="6"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7pPr>
            <a:lvl8pPr lvl="7"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8pPr>
            <a:lvl9pPr lvl="8" rtl="0" algn="ctr">
              <a:spcBef>
                <a:spcPts val="0"/>
              </a:spcBef>
              <a:spcAft>
                <a:spcPts val="0"/>
              </a:spcAft>
              <a:buClr>
                <a:schemeClr val="lt1"/>
              </a:buClr>
              <a:buSzPts val="1700"/>
              <a:buFont typeface="Inter"/>
              <a:buNone/>
              <a:defRPr b="1" sz="1700">
                <a:solidFill>
                  <a:schemeClr val="lt1"/>
                </a:solidFill>
                <a:latin typeface="Inter"/>
                <a:ea typeface="Inter"/>
                <a:cs typeface="Inter"/>
                <a:sym typeface="Inter"/>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9">
    <p:bg>
      <p:bgPr>
        <a:solidFill>
          <a:schemeClr val="accent1"/>
        </a:solidFill>
      </p:bgPr>
    </p:bg>
    <p:spTree>
      <p:nvGrpSpPr>
        <p:cNvPr id="1962" name="Shape 1962"/>
        <p:cNvGrpSpPr/>
        <p:nvPr/>
      </p:nvGrpSpPr>
      <p:grpSpPr>
        <a:xfrm>
          <a:off x="0" y="0"/>
          <a:ext cx="0" cy="0"/>
          <a:chOff x="0" y="0"/>
          <a:chExt cx="0" cy="0"/>
        </a:xfrm>
      </p:grpSpPr>
      <p:pic>
        <p:nvPicPr>
          <p:cNvPr id="1963" name="Google Shape;1963;p207"/>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964" name="Google Shape;1964;p207"/>
          <p:cNvSpPr/>
          <p:nvPr/>
        </p:nvSpPr>
        <p:spPr>
          <a:xfrm>
            <a:off x="664200"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07"/>
          <p:cNvSpPr/>
          <p:nvPr/>
        </p:nvSpPr>
        <p:spPr>
          <a:xfrm>
            <a:off x="3369913"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07"/>
          <p:cNvSpPr/>
          <p:nvPr/>
        </p:nvSpPr>
        <p:spPr>
          <a:xfrm>
            <a:off x="6075638" y="12552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07"/>
          <p:cNvSpPr/>
          <p:nvPr/>
        </p:nvSpPr>
        <p:spPr>
          <a:xfrm>
            <a:off x="19709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07"/>
          <p:cNvSpPr/>
          <p:nvPr/>
        </p:nvSpPr>
        <p:spPr>
          <a:xfrm>
            <a:off x="4676688" y="2818500"/>
            <a:ext cx="2500800" cy="13167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07"/>
          <p:cNvSpPr txBox="1"/>
          <p:nvPr>
            <p:ph type="title"/>
          </p:nvPr>
        </p:nvSpPr>
        <p:spPr>
          <a:xfrm>
            <a:off x="1952518" y="342900"/>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1pPr>
            <a:lvl2pPr lvl="1"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lgn="ctr">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1970" name="Google Shape;1970;p207"/>
          <p:cNvSpPr txBox="1"/>
          <p:nvPr>
            <p:ph idx="1" type="subTitle"/>
          </p:nvPr>
        </p:nvSpPr>
        <p:spPr>
          <a:xfrm>
            <a:off x="7986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971" name="Google Shape;1971;p207"/>
          <p:cNvSpPr txBox="1"/>
          <p:nvPr>
            <p:ph idx="2" type="title"/>
          </p:nvPr>
        </p:nvSpPr>
        <p:spPr>
          <a:xfrm>
            <a:off x="7986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972" name="Google Shape;1972;p207"/>
          <p:cNvSpPr txBox="1"/>
          <p:nvPr>
            <p:ph idx="3" type="subTitle"/>
          </p:nvPr>
        </p:nvSpPr>
        <p:spPr>
          <a:xfrm>
            <a:off x="35073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973" name="Google Shape;1973;p207"/>
          <p:cNvSpPr txBox="1"/>
          <p:nvPr>
            <p:ph idx="4" type="title"/>
          </p:nvPr>
        </p:nvSpPr>
        <p:spPr>
          <a:xfrm>
            <a:off x="35073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974" name="Google Shape;1974;p207"/>
          <p:cNvSpPr txBox="1"/>
          <p:nvPr>
            <p:ph idx="5" type="subTitle"/>
          </p:nvPr>
        </p:nvSpPr>
        <p:spPr>
          <a:xfrm>
            <a:off x="6216025" y="19830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975" name="Google Shape;1975;p207"/>
          <p:cNvSpPr txBox="1"/>
          <p:nvPr>
            <p:ph idx="6" type="title"/>
          </p:nvPr>
        </p:nvSpPr>
        <p:spPr>
          <a:xfrm>
            <a:off x="6216025" y="14444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976" name="Google Shape;1976;p207"/>
          <p:cNvSpPr txBox="1"/>
          <p:nvPr>
            <p:ph idx="7" type="subTitle"/>
          </p:nvPr>
        </p:nvSpPr>
        <p:spPr>
          <a:xfrm>
            <a:off x="21084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977" name="Google Shape;1977;p207"/>
          <p:cNvSpPr txBox="1"/>
          <p:nvPr>
            <p:ph idx="8" type="title"/>
          </p:nvPr>
        </p:nvSpPr>
        <p:spPr>
          <a:xfrm>
            <a:off x="21084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sp>
        <p:nvSpPr>
          <p:cNvPr id="1978" name="Google Shape;1978;p207"/>
          <p:cNvSpPr txBox="1"/>
          <p:nvPr>
            <p:ph idx="9" type="subTitle"/>
          </p:nvPr>
        </p:nvSpPr>
        <p:spPr>
          <a:xfrm>
            <a:off x="4814100" y="3546375"/>
            <a:ext cx="2226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1pPr>
            <a:lvl2pPr lvl="1"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2pPr>
            <a:lvl3pPr lvl="2"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3pPr>
            <a:lvl4pPr lvl="3"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4pPr>
            <a:lvl5pPr lvl="4"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5pPr>
            <a:lvl6pPr lvl="5"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6pPr>
            <a:lvl7pPr lvl="6"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7pPr>
            <a:lvl8pPr lvl="7"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8pPr>
            <a:lvl9pPr lvl="8" rtl="0" algn="ctr">
              <a:spcBef>
                <a:spcPts val="0"/>
              </a:spcBef>
              <a:spcAft>
                <a:spcPts val="0"/>
              </a:spcAft>
              <a:buClr>
                <a:schemeClr val="accent1"/>
              </a:buClr>
              <a:buSzPts val="1200"/>
              <a:buFont typeface="Inter"/>
              <a:buNone/>
              <a:defRPr sz="1200">
                <a:solidFill>
                  <a:schemeClr val="accent1"/>
                </a:solidFill>
                <a:latin typeface="Inter"/>
                <a:ea typeface="Inter"/>
                <a:cs typeface="Inter"/>
                <a:sym typeface="Inter"/>
              </a:defRPr>
            </a:lvl9pPr>
          </a:lstStyle>
          <a:p/>
        </p:txBody>
      </p:sp>
      <p:sp>
        <p:nvSpPr>
          <p:cNvPr id="1979" name="Google Shape;1979;p207"/>
          <p:cNvSpPr txBox="1"/>
          <p:nvPr>
            <p:ph idx="13" type="title"/>
          </p:nvPr>
        </p:nvSpPr>
        <p:spPr>
          <a:xfrm>
            <a:off x="4814100" y="3007725"/>
            <a:ext cx="2226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3000"/>
              <a:buFont typeface="JetBrains Mono"/>
              <a:buNone/>
              <a:defRPr b="1" sz="30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000"/>
              <a:buFont typeface="JetBrains Mono ExtraBold"/>
              <a:buNone/>
              <a:defRPr sz="3000">
                <a:solidFill>
                  <a:schemeClr val="accent2"/>
                </a:solidFill>
                <a:latin typeface="JetBrains Mono ExtraBold"/>
                <a:ea typeface="JetBrains Mono ExtraBold"/>
                <a:cs typeface="JetBrains Mono ExtraBold"/>
                <a:sym typeface="JetBrains Mono ExtraBold"/>
              </a:defRPr>
            </a:lvl9pPr>
          </a:lstStyle>
          <a:p/>
        </p:txBody>
      </p:sp>
      <p:pic>
        <p:nvPicPr>
          <p:cNvPr id="1980" name="Google Shape;1980;p207"/>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981" name="Google Shape;1981;p20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1"/>
        </a:solidFill>
      </p:bgPr>
    </p:bg>
    <p:spTree>
      <p:nvGrpSpPr>
        <p:cNvPr id="1982" name="Shape 1982"/>
        <p:cNvGrpSpPr/>
        <p:nvPr/>
      </p:nvGrpSpPr>
      <p:grpSpPr>
        <a:xfrm>
          <a:off x="0" y="0"/>
          <a:ext cx="0" cy="0"/>
          <a:chOff x="0" y="0"/>
          <a:chExt cx="0" cy="0"/>
        </a:xfrm>
      </p:grpSpPr>
      <p:pic>
        <p:nvPicPr>
          <p:cNvPr id="1983" name="Google Shape;1983;p208"/>
          <p:cNvPicPr preferRelativeResize="0"/>
          <p:nvPr/>
        </p:nvPicPr>
        <p:blipFill rotWithShape="1">
          <a:blip r:embed="rId2">
            <a:alphaModFix amt="33000"/>
          </a:blip>
          <a:srcRect b="11182" l="0" r="0" t="0"/>
          <a:stretch/>
        </p:blipFill>
        <p:spPr>
          <a:xfrm>
            <a:off x="0" y="0"/>
            <a:ext cx="9147849" cy="4568450"/>
          </a:xfrm>
          <a:prstGeom prst="rect">
            <a:avLst/>
          </a:prstGeom>
          <a:noFill/>
          <a:ln>
            <a:noFill/>
          </a:ln>
        </p:spPr>
      </p:pic>
      <p:sp>
        <p:nvSpPr>
          <p:cNvPr id="1984" name="Google Shape;1984;p208"/>
          <p:cNvSpPr/>
          <p:nvPr/>
        </p:nvSpPr>
        <p:spPr>
          <a:xfrm>
            <a:off x="443075" y="397100"/>
            <a:ext cx="4381500" cy="3727200"/>
          </a:xfrm>
          <a:prstGeom prst="rect">
            <a:avLst/>
          </a:prstGeom>
          <a:solidFill>
            <a:srgbClr val="001525"/>
          </a:solidFill>
          <a:ln cap="flat" cmpd="sng" w="9525">
            <a:solidFill>
              <a:srgbClr val="11273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08"/>
          <p:cNvSpPr/>
          <p:nvPr/>
        </p:nvSpPr>
        <p:spPr>
          <a:xfrm>
            <a:off x="5256595" y="40705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08"/>
          <p:cNvSpPr txBox="1"/>
          <p:nvPr>
            <p:ph idx="1" type="subTitle"/>
          </p:nvPr>
        </p:nvSpPr>
        <p:spPr>
          <a:xfrm>
            <a:off x="5418050" y="105772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987" name="Google Shape;1987;p208"/>
          <p:cNvSpPr txBox="1"/>
          <p:nvPr>
            <p:ph type="title"/>
          </p:nvPr>
        </p:nvSpPr>
        <p:spPr>
          <a:xfrm>
            <a:off x="5418050" y="51907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988" name="Google Shape;1988;p208"/>
          <p:cNvSpPr/>
          <p:nvPr/>
        </p:nvSpPr>
        <p:spPr>
          <a:xfrm>
            <a:off x="5256595" y="17090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08"/>
          <p:cNvSpPr txBox="1"/>
          <p:nvPr>
            <p:ph idx="2" type="subTitle"/>
          </p:nvPr>
        </p:nvSpPr>
        <p:spPr>
          <a:xfrm>
            <a:off x="5418050" y="23596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990" name="Google Shape;1990;p208"/>
          <p:cNvSpPr txBox="1"/>
          <p:nvPr>
            <p:ph idx="3" type="title"/>
          </p:nvPr>
        </p:nvSpPr>
        <p:spPr>
          <a:xfrm>
            <a:off x="5418050" y="18210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991" name="Google Shape;1991;p208"/>
          <p:cNvSpPr/>
          <p:nvPr/>
        </p:nvSpPr>
        <p:spPr>
          <a:xfrm>
            <a:off x="5256595" y="3020900"/>
            <a:ext cx="3330000" cy="1103400"/>
          </a:xfrm>
          <a:prstGeom prst="rect">
            <a:avLst/>
          </a:prstGeom>
          <a:solidFill>
            <a:srgbClr val="F2F0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08"/>
          <p:cNvSpPr txBox="1"/>
          <p:nvPr>
            <p:ph idx="4" type="subTitle"/>
          </p:nvPr>
        </p:nvSpPr>
        <p:spPr>
          <a:xfrm>
            <a:off x="5418050" y="3671575"/>
            <a:ext cx="3012000" cy="39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1993" name="Google Shape;1993;p208"/>
          <p:cNvSpPr txBox="1"/>
          <p:nvPr>
            <p:ph idx="5" type="title"/>
          </p:nvPr>
        </p:nvSpPr>
        <p:spPr>
          <a:xfrm>
            <a:off x="5418050" y="3132925"/>
            <a:ext cx="3012000" cy="469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2500"/>
              <a:buFont typeface="JetBrains Mono"/>
              <a:buNone/>
              <a:defRPr b="1" sz="2500">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lgn="ctr">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1994" name="Google Shape;1994;p208"/>
          <p:cNvSpPr txBox="1"/>
          <p:nvPr>
            <p:ph idx="6" type="title"/>
          </p:nvPr>
        </p:nvSpPr>
        <p:spPr>
          <a:xfrm>
            <a:off x="763675" y="741200"/>
            <a:ext cx="3661200" cy="3084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Inter"/>
              <a:buNone/>
              <a:defRPr b="1" sz="2800">
                <a:solidFill>
                  <a:schemeClr val="lt1"/>
                </a:solidFill>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995" name="Google Shape;1995;p208"/>
          <p:cNvPicPr preferRelativeResize="0"/>
          <p:nvPr/>
        </p:nvPicPr>
        <p:blipFill>
          <a:blip r:embed="rId3">
            <a:alphaModFix/>
          </a:blip>
          <a:stretch>
            <a:fillRect/>
          </a:stretch>
        </p:blipFill>
        <p:spPr>
          <a:xfrm>
            <a:off x="315352" y="4786288"/>
            <a:ext cx="141525" cy="197391"/>
          </a:xfrm>
          <a:prstGeom prst="rect">
            <a:avLst/>
          </a:prstGeom>
          <a:noFill/>
          <a:ln>
            <a:noFill/>
          </a:ln>
        </p:spPr>
      </p:pic>
      <p:sp>
        <p:nvSpPr>
          <p:cNvPr id="1996" name="Google Shape;1996;p20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CUSTOM_14">
    <p:bg>
      <p:bgPr>
        <a:solidFill>
          <a:schemeClr val="accent1"/>
        </a:solidFill>
      </p:bgPr>
    </p:bg>
    <p:spTree>
      <p:nvGrpSpPr>
        <p:cNvPr id="1997" name="Shape 1997"/>
        <p:cNvGrpSpPr/>
        <p:nvPr/>
      </p:nvGrpSpPr>
      <p:grpSpPr>
        <a:xfrm>
          <a:off x="0" y="0"/>
          <a:ext cx="0" cy="0"/>
          <a:chOff x="0" y="0"/>
          <a:chExt cx="0" cy="0"/>
        </a:xfrm>
      </p:grpSpPr>
      <p:pic>
        <p:nvPicPr>
          <p:cNvPr id="1998" name="Google Shape;1998;p209"/>
          <p:cNvPicPr preferRelativeResize="0"/>
          <p:nvPr/>
        </p:nvPicPr>
        <p:blipFill rotWithShape="1">
          <a:blip r:embed="rId2">
            <a:alphaModFix amt="90000"/>
          </a:blip>
          <a:srcRect b="0" l="1085" r="1085" t="0"/>
          <a:stretch/>
        </p:blipFill>
        <p:spPr>
          <a:xfrm>
            <a:off x="0" y="-25"/>
            <a:ext cx="9144003" cy="5143501"/>
          </a:xfrm>
          <a:prstGeom prst="rect">
            <a:avLst/>
          </a:prstGeom>
          <a:noFill/>
          <a:ln>
            <a:noFill/>
          </a:ln>
        </p:spPr>
      </p:pic>
      <p:sp>
        <p:nvSpPr>
          <p:cNvPr id="1999" name="Google Shape;1999;p209"/>
          <p:cNvSpPr/>
          <p:nvPr/>
        </p:nvSpPr>
        <p:spPr>
          <a:xfrm>
            <a:off x="1311798" y="710505"/>
            <a:ext cx="6531000" cy="3724800"/>
          </a:xfrm>
          <a:prstGeom prst="rect">
            <a:avLst/>
          </a:prstGeom>
          <a:solidFill>
            <a:srgbClr val="001525"/>
          </a:solidFill>
          <a:ln cap="flat" cmpd="sng" w="9525">
            <a:solidFill>
              <a:srgbClr val="2A62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0" name="Google Shape;2000;p209"/>
          <p:cNvSpPr txBox="1"/>
          <p:nvPr>
            <p:ph type="title"/>
          </p:nvPr>
        </p:nvSpPr>
        <p:spPr>
          <a:xfrm>
            <a:off x="1527325" y="900125"/>
            <a:ext cx="6146700" cy="334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2800"/>
              <a:buFont typeface="Inter"/>
              <a:buNone/>
              <a:defRPr sz="2800">
                <a:solidFill>
                  <a:schemeClr val="lt1"/>
                </a:solidFill>
                <a:latin typeface="Inter"/>
                <a:ea typeface="Inter"/>
                <a:cs typeface="Inter"/>
                <a:sym typeface="Inter"/>
              </a:defRPr>
            </a:lvl1pPr>
            <a:lvl2pPr lvl="1" rtl="0" algn="ctr">
              <a:spcBef>
                <a:spcPts val="0"/>
              </a:spcBef>
              <a:spcAft>
                <a:spcPts val="0"/>
              </a:spcAft>
              <a:buSzPts val="2800"/>
              <a:buFont typeface="Inter"/>
              <a:buNone/>
              <a:defRPr sz="2800">
                <a:latin typeface="Inter"/>
                <a:ea typeface="Inter"/>
                <a:cs typeface="Inter"/>
                <a:sym typeface="Inter"/>
              </a:defRPr>
            </a:lvl2pPr>
            <a:lvl3pPr lvl="2" rtl="0" algn="ctr">
              <a:spcBef>
                <a:spcPts val="0"/>
              </a:spcBef>
              <a:spcAft>
                <a:spcPts val="0"/>
              </a:spcAft>
              <a:buSzPts val="2800"/>
              <a:buFont typeface="Inter"/>
              <a:buNone/>
              <a:defRPr sz="2800">
                <a:latin typeface="Inter"/>
                <a:ea typeface="Inter"/>
                <a:cs typeface="Inter"/>
                <a:sym typeface="Inter"/>
              </a:defRPr>
            </a:lvl3pPr>
            <a:lvl4pPr lvl="3" rtl="0" algn="ctr">
              <a:spcBef>
                <a:spcPts val="0"/>
              </a:spcBef>
              <a:spcAft>
                <a:spcPts val="0"/>
              </a:spcAft>
              <a:buSzPts val="2800"/>
              <a:buFont typeface="Inter"/>
              <a:buNone/>
              <a:defRPr sz="2800">
                <a:latin typeface="Inter"/>
                <a:ea typeface="Inter"/>
                <a:cs typeface="Inter"/>
                <a:sym typeface="Inter"/>
              </a:defRPr>
            </a:lvl4pPr>
            <a:lvl5pPr lvl="4" rtl="0" algn="ctr">
              <a:spcBef>
                <a:spcPts val="0"/>
              </a:spcBef>
              <a:spcAft>
                <a:spcPts val="0"/>
              </a:spcAft>
              <a:buSzPts val="2800"/>
              <a:buFont typeface="Inter"/>
              <a:buNone/>
              <a:defRPr sz="2800">
                <a:latin typeface="Inter"/>
                <a:ea typeface="Inter"/>
                <a:cs typeface="Inter"/>
                <a:sym typeface="Inter"/>
              </a:defRPr>
            </a:lvl5pPr>
            <a:lvl6pPr lvl="5" rtl="0" algn="ctr">
              <a:spcBef>
                <a:spcPts val="0"/>
              </a:spcBef>
              <a:spcAft>
                <a:spcPts val="0"/>
              </a:spcAft>
              <a:buSzPts val="2800"/>
              <a:buFont typeface="Inter"/>
              <a:buNone/>
              <a:defRPr sz="2800">
                <a:latin typeface="Inter"/>
                <a:ea typeface="Inter"/>
                <a:cs typeface="Inter"/>
                <a:sym typeface="Inter"/>
              </a:defRPr>
            </a:lvl6pPr>
            <a:lvl7pPr lvl="6" rtl="0" algn="ctr">
              <a:spcBef>
                <a:spcPts val="0"/>
              </a:spcBef>
              <a:spcAft>
                <a:spcPts val="0"/>
              </a:spcAft>
              <a:buSzPts val="2800"/>
              <a:buFont typeface="Inter"/>
              <a:buNone/>
              <a:defRPr sz="2800">
                <a:latin typeface="Inter"/>
                <a:ea typeface="Inter"/>
                <a:cs typeface="Inter"/>
                <a:sym typeface="Inter"/>
              </a:defRPr>
            </a:lvl7pPr>
            <a:lvl8pPr lvl="7" rtl="0" algn="ctr">
              <a:spcBef>
                <a:spcPts val="0"/>
              </a:spcBef>
              <a:spcAft>
                <a:spcPts val="0"/>
              </a:spcAft>
              <a:buSzPts val="2800"/>
              <a:buFont typeface="Inter"/>
              <a:buNone/>
              <a:defRPr sz="2800">
                <a:latin typeface="Inter"/>
                <a:ea typeface="Inter"/>
                <a:cs typeface="Inter"/>
                <a:sym typeface="Inter"/>
              </a:defRPr>
            </a:lvl8pPr>
            <a:lvl9pPr lvl="8" rtl="0" algn="ctr">
              <a:spcBef>
                <a:spcPts val="0"/>
              </a:spcBef>
              <a:spcAft>
                <a:spcPts val="0"/>
              </a:spcAft>
              <a:buSzPts val="2800"/>
              <a:buFont typeface="Inter"/>
              <a:buNone/>
              <a:defRPr sz="2800">
                <a:latin typeface="Inter"/>
                <a:ea typeface="Inter"/>
                <a:cs typeface="Inter"/>
                <a:sym typeface="Inter"/>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accent1"/>
        </a:solidFill>
      </p:bgPr>
    </p:bg>
    <p:spTree>
      <p:nvGrpSpPr>
        <p:cNvPr id="2001" name="Shape 2001"/>
        <p:cNvGrpSpPr/>
        <p:nvPr/>
      </p:nvGrpSpPr>
      <p:grpSpPr>
        <a:xfrm>
          <a:off x="0" y="0"/>
          <a:ext cx="0" cy="0"/>
          <a:chOff x="0" y="0"/>
          <a:chExt cx="0" cy="0"/>
        </a:xfrm>
      </p:grpSpPr>
      <p:pic>
        <p:nvPicPr>
          <p:cNvPr id="2002" name="Google Shape;2002;p210"/>
          <p:cNvPicPr preferRelativeResize="0"/>
          <p:nvPr/>
        </p:nvPicPr>
        <p:blipFill>
          <a:blip r:embed="rId2">
            <a:alphaModFix/>
          </a:blip>
          <a:stretch>
            <a:fillRect/>
          </a:stretch>
        </p:blipFill>
        <p:spPr>
          <a:xfrm>
            <a:off x="1650" y="0"/>
            <a:ext cx="9144003" cy="5143501"/>
          </a:xfrm>
          <a:prstGeom prst="rect">
            <a:avLst/>
          </a:prstGeom>
          <a:noFill/>
          <a:ln>
            <a:noFill/>
          </a:ln>
        </p:spPr>
      </p:pic>
      <p:sp>
        <p:nvSpPr>
          <p:cNvPr id="2003" name="Google Shape;2003;p210"/>
          <p:cNvSpPr txBox="1"/>
          <p:nvPr/>
        </p:nvSpPr>
        <p:spPr>
          <a:xfrm>
            <a:off x="4099700" y="284500"/>
            <a:ext cx="913500" cy="11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0">
                <a:solidFill>
                  <a:schemeClr val="accent3"/>
                </a:solidFill>
              </a:rPr>
              <a:t>“</a:t>
            </a:r>
            <a:endParaRPr b="1" sz="10000">
              <a:solidFill>
                <a:schemeClr val="accent3"/>
              </a:solidFill>
            </a:endParaRPr>
          </a:p>
        </p:txBody>
      </p:sp>
      <p:sp>
        <p:nvSpPr>
          <p:cNvPr id="2004" name="Google Shape;2004;p21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2pPr>
            <a:lvl3pPr lvl="2"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3pPr>
            <a:lvl4pPr lvl="3"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4pPr>
            <a:lvl5pPr lvl="4"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5pPr>
            <a:lvl6pPr lvl="5"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6pPr>
            <a:lvl7pPr lvl="6"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7pPr>
            <a:lvl8pPr lvl="7"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8pPr>
            <a:lvl9pPr lvl="8" rtl="0">
              <a:spcBef>
                <a:spcPts val="0"/>
              </a:spcBef>
              <a:spcAft>
                <a:spcPts val="0"/>
              </a:spcAft>
              <a:buClr>
                <a:schemeClr val="lt1"/>
              </a:buClr>
              <a:buSzPts val="4500"/>
              <a:buFont typeface="Inter"/>
              <a:buNone/>
              <a:defRPr sz="4500">
                <a:solidFill>
                  <a:schemeClr val="lt1"/>
                </a:solidFill>
                <a:latin typeface="Inter"/>
                <a:ea typeface="Inter"/>
                <a:cs typeface="Inter"/>
                <a:sym typeface="Inter"/>
              </a:defRPr>
            </a:lvl9pPr>
          </a:lstStyle>
          <a:p/>
        </p:txBody>
      </p:sp>
      <p:sp>
        <p:nvSpPr>
          <p:cNvPr id="2005" name="Google Shape;2005;p21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3"/>
              </a:buClr>
              <a:buSzPts val="1800"/>
              <a:buFont typeface="JetBrains Mono"/>
              <a:buNone/>
              <a:defRPr sz="1800">
                <a:solidFill>
                  <a:schemeClr val="accent3"/>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3"/>
              </a:buClr>
              <a:buSzPts val="1800"/>
              <a:buFont typeface="JetBrains Mono Medium"/>
              <a:buNone/>
              <a:defRPr sz="1800">
                <a:solidFill>
                  <a:schemeClr val="accent3"/>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p:cSld name="CUSTOM_6">
    <p:bg>
      <p:bgPr>
        <a:solidFill>
          <a:schemeClr val="lt1"/>
        </a:solidFill>
      </p:bgPr>
    </p:bg>
    <p:spTree>
      <p:nvGrpSpPr>
        <p:cNvPr id="2006" name="Shape 2006"/>
        <p:cNvGrpSpPr/>
        <p:nvPr/>
      </p:nvGrpSpPr>
      <p:grpSpPr>
        <a:xfrm>
          <a:off x="0" y="0"/>
          <a:ext cx="0" cy="0"/>
          <a:chOff x="0" y="0"/>
          <a:chExt cx="0" cy="0"/>
        </a:xfrm>
      </p:grpSpPr>
      <p:pic>
        <p:nvPicPr>
          <p:cNvPr id="2007" name="Google Shape;2007;p211"/>
          <p:cNvPicPr preferRelativeResize="0"/>
          <p:nvPr/>
        </p:nvPicPr>
        <p:blipFill>
          <a:blip r:embed="rId2">
            <a:alphaModFix/>
          </a:blip>
          <a:stretch>
            <a:fillRect/>
          </a:stretch>
        </p:blipFill>
        <p:spPr>
          <a:xfrm>
            <a:off x="3965" y="0"/>
            <a:ext cx="9136072" cy="5143501"/>
          </a:xfrm>
          <a:prstGeom prst="rect">
            <a:avLst/>
          </a:prstGeom>
          <a:noFill/>
          <a:ln>
            <a:noFill/>
          </a:ln>
        </p:spPr>
      </p:pic>
      <p:sp>
        <p:nvSpPr>
          <p:cNvPr id="2008" name="Google Shape;2008;p211"/>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1"/>
              </a:buClr>
              <a:buSzPts val="4500"/>
              <a:buFont typeface="Inter"/>
              <a:buNone/>
              <a:defRPr b="1" sz="4500">
                <a:solidFill>
                  <a:schemeClr val="accent1"/>
                </a:solidFill>
                <a:latin typeface="Inter"/>
                <a:ea typeface="Inter"/>
                <a:cs typeface="Inter"/>
                <a:sym typeface="Inter"/>
              </a:defRPr>
            </a:lvl1pPr>
            <a:lvl2pPr lvl="1"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2pPr>
            <a:lvl3pPr lvl="2"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3pPr>
            <a:lvl4pPr lvl="3"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4pPr>
            <a:lvl5pPr lvl="4"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5pPr>
            <a:lvl6pPr lvl="5"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6pPr>
            <a:lvl7pPr lvl="6"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7pPr>
            <a:lvl8pPr lvl="7"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8pPr>
            <a:lvl9pPr lvl="8" rtl="0">
              <a:spcBef>
                <a:spcPts val="0"/>
              </a:spcBef>
              <a:spcAft>
                <a:spcPts val="0"/>
              </a:spcAft>
              <a:buClr>
                <a:schemeClr val="accent1"/>
              </a:buClr>
              <a:buSzPts val="4500"/>
              <a:buFont typeface="Inter"/>
              <a:buNone/>
              <a:defRPr sz="4500">
                <a:solidFill>
                  <a:schemeClr val="accent1"/>
                </a:solidFill>
                <a:latin typeface="Inter"/>
                <a:ea typeface="Inter"/>
                <a:cs typeface="Inter"/>
                <a:sym typeface="Inter"/>
              </a:defRPr>
            </a:lvl9pPr>
          </a:lstStyle>
          <a:p/>
        </p:txBody>
      </p:sp>
      <p:sp>
        <p:nvSpPr>
          <p:cNvPr id="2009" name="Google Shape;2009;p211"/>
          <p:cNvSpPr txBox="1"/>
          <p:nvPr>
            <p:ph idx="1" type="subTitle"/>
          </p:nvPr>
        </p:nvSpPr>
        <p:spPr>
          <a:xfrm>
            <a:off x="3200702" y="3915147"/>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2"/>
              </a:buClr>
              <a:buSzPts val="1400"/>
              <a:buFont typeface="JetBrains Mono"/>
              <a:buNone/>
              <a:defRPr b="1">
                <a:solidFill>
                  <a:schemeClr val="accent2"/>
                </a:solidFill>
                <a:latin typeface="JetBrains Mono"/>
                <a:ea typeface="JetBrains Mono"/>
                <a:cs typeface="JetBrains Mono"/>
                <a:sym typeface="JetBrains Mono"/>
              </a:defRPr>
            </a:lvl1pPr>
            <a:lvl2pPr lvl="1"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2pPr>
            <a:lvl3pPr lvl="2"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3pPr>
            <a:lvl4pPr lvl="3"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4pPr>
            <a:lvl5pPr lvl="4"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5pPr>
            <a:lvl6pPr lvl="5"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6pPr>
            <a:lvl7pPr lvl="6"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7pPr>
            <a:lvl8pPr lvl="7"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8pPr>
            <a:lvl9pPr lvl="8" rtl="0" algn="ctr">
              <a:spcBef>
                <a:spcPts val="0"/>
              </a:spcBef>
              <a:spcAft>
                <a:spcPts val="0"/>
              </a:spcAft>
              <a:buClr>
                <a:schemeClr val="accent3"/>
              </a:buClr>
              <a:buSzPts val="1800"/>
              <a:buFont typeface="JetBrains Mono"/>
              <a:buNone/>
              <a:defRPr b="1" sz="1800">
                <a:solidFill>
                  <a:schemeClr val="accent3"/>
                </a:solidFill>
                <a:latin typeface="JetBrains Mono"/>
                <a:ea typeface="JetBrains Mono"/>
                <a:cs typeface="JetBrains Mono"/>
                <a:sym typeface="JetBrains Mono"/>
              </a:defRPr>
            </a:lvl9pPr>
          </a:lstStyle>
          <a:p/>
        </p:txBody>
      </p:sp>
      <p:sp>
        <p:nvSpPr>
          <p:cNvPr id="2010" name="Google Shape;2010;p211"/>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2011" name="Shape 2011"/>
        <p:cNvGrpSpPr/>
        <p:nvPr/>
      </p:nvGrpSpPr>
      <p:grpSpPr>
        <a:xfrm>
          <a:off x="0" y="0"/>
          <a:ext cx="0" cy="0"/>
          <a:chOff x="0" y="0"/>
          <a:chExt cx="0" cy="0"/>
        </a:xfrm>
      </p:grpSpPr>
      <p:pic>
        <p:nvPicPr>
          <p:cNvPr id="2012" name="Google Shape;2012;p212"/>
          <p:cNvPicPr preferRelativeResize="0"/>
          <p:nvPr/>
        </p:nvPicPr>
        <p:blipFill>
          <a:blip r:embed="rId2">
            <a:alphaModFix/>
          </a:blip>
          <a:stretch>
            <a:fillRect/>
          </a:stretch>
        </p:blipFill>
        <p:spPr>
          <a:xfrm>
            <a:off x="0" y="0"/>
            <a:ext cx="9144003" cy="5143501"/>
          </a:xfrm>
          <a:prstGeom prst="rect">
            <a:avLst/>
          </a:prstGeom>
          <a:noFill/>
          <a:ln>
            <a:noFill/>
          </a:ln>
        </p:spPr>
      </p:pic>
      <p:sp>
        <p:nvSpPr>
          <p:cNvPr id="2013" name="Google Shape;2013;p212"/>
          <p:cNvSpPr txBox="1"/>
          <p:nvPr>
            <p:ph type="title"/>
          </p:nvPr>
        </p:nvSpPr>
        <p:spPr>
          <a:xfrm>
            <a:off x="1409371"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1pPr>
            <a:lvl2pPr lvl="1"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2pPr>
            <a:lvl3pPr lvl="2"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3pPr>
            <a:lvl4pPr lvl="3"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4pPr>
            <a:lvl5pPr lvl="4"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5pPr>
            <a:lvl6pPr lvl="5"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6pPr>
            <a:lvl7pPr lvl="6"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7pPr>
            <a:lvl8pPr lvl="7"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8pPr>
            <a:lvl9pPr lvl="8" rtl="0">
              <a:spcBef>
                <a:spcPts val="0"/>
              </a:spcBef>
              <a:spcAft>
                <a:spcPts val="0"/>
              </a:spcAft>
              <a:buClr>
                <a:schemeClr val="lt2"/>
              </a:buClr>
              <a:buSzPts val="2000"/>
              <a:buFont typeface="Inter SemiBold"/>
              <a:buNone/>
              <a:defRPr sz="2000">
                <a:solidFill>
                  <a:schemeClr val="lt2"/>
                </a:solidFill>
                <a:latin typeface="Inter SemiBold"/>
                <a:ea typeface="Inter SemiBold"/>
                <a:cs typeface="Inter SemiBold"/>
                <a:sym typeface="Inter SemiBold"/>
              </a:defRPr>
            </a:lvl9pPr>
          </a:lstStyle>
          <a:p/>
        </p:txBody>
      </p:sp>
      <p:sp>
        <p:nvSpPr>
          <p:cNvPr id="2014" name="Google Shape;2014;p212"/>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sp>
        <p:nvSpPr>
          <p:cNvPr id="2015" name="Google Shape;2015;p212"/>
          <p:cNvSpPr/>
          <p:nvPr>
            <p:ph idx="2" type="pic"/>
          </p:nvPr>
        </p:nvSpPr>
        <p:spPr>
          <a:xfrm>
            <a:off x="1409375" y="3510750"/>
            <a:ext cx="941400" cy="941400"/>
          </a:xfrm>
          <a:prstGeom prst="rect">
            <a:avLst/>
          </a:prstGeom>
          <a:noFill/>
          <a:ln>
            <a:noFill/>
          </a:ln>
        </p:spPr>
      </p:sp>
      <p:sp>
        <p:nvSpPr>
          <p:cNvPr id="2016" name="Google Shape;2016;p212"/>
          <p:cNvSpPr txBox="1"/>
          <p:nvPr/>
        </p:nvSpPr>
        <p:spPr>
          <a:xfrm>
            <a:off x="977650" y="4738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accent1"/>
                </a:solidFill>
              </a:rPr>
              <a:t>“</a:t>
            </a:r>
            <a:endParaRPr b="1" sz="8000">
              <a:solidFill>
                <a:schemeClr val="accent1"/>
              </a:solidFil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bg>
      <p:bgPr>
        <a:solidFill>
          <a:schemeClr val="accent1"/>
        </a:solidFill>
      </p:bgPr>
    </p:bg>
    <p:spTree>
      <p:nvGrpSpPr>
        <p:cNvPr id="2017" name="Shape 2017"/>
        <p:cNvGrpSpPr/>
        <p:nvPr/>
      </p:nvGrpSpPr>
      <p:grpSpPr>
        <a:xfrm>
          <a:off x="0" y="0"/>
          <a:ext cx="0" cy="0"/>
          <a:chOff x="0" y="0"/>
          <a:chExt cx="0" cy="0"/>
        </a:xfrm>
      </p:grpSpPr>
      <p:sp>
        <p:nvSpPr>
          <p:cNvPr id="2018" name="Google Shape;2018;p213"/>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1pPr>
            <a:lvl2pPr lvl="1"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2pPr>
            <a:lvl3pPr lvl="2"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3pPr>
            <a:lvl4pPr lvl="3"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4pPr>
            <a:lvl5pPr lvl="4"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5pPr>
            <a:lvl6pPr lvl="5"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6pPr>
            <a:lvl7pPr lvl="6"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7pPr>
            <a:lvl8pPr lvl="7"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8pPr>
            <a:lvl9pPr lvl="8" rtl="0">
              <a:spcBef>
                <a:spcPts val="0"/>
              </a:spcBef>
              <a:spcAft>
                <a:spcPts val="0"/>
              </a:spcAft>
              <a:buClr>
                <a:schemeClr val="lt1"/>
              </a:buClr>
              <a:buSzPts val="1800"/>
              <a:buFont typeface="Inter SemiBold"/>
              <a:buNone/>
              <a:defRPr sz="1800">
                <a:solidFill>
                  <a:schemeClr val="lt1"/>
                </a:solidFill>
                <a:latin typeface="Inter SemiBold"/>
                <a:ea typeface="Inter SemiBold"/>
                <a:cs typeface="Inter SemiBold"/>
                <a:sym typeface="Inter SemiBold"/>
              </a:defRPr>
            </a:lvl9pPr>
          </a:lstStyle>
          <a:p/>
        </p:txBody>
      </p:sp>
      <p:sp>
        <p:nvSpPr>
          <p:cNvPr id="2019" name="Google Shape;2019;p213"/>
          <p:cNvSpPr/>
          <p:nvPr>
            <p:ph idx="2" type="pic"/>
          </p:nvPr>
        </p:nvSpPr>
        <p:spPr>
          <a:xfrm>
            <a:off x="600009" y="572653"/>
            <a:ext cx="2470200" cy="2470200"/>
          </a:xfrm>
          <a:prstGeom prst="rect">
            <a:avLst/>
          </a:prstGeom>
          <a:noFill/>
          <a:ln>
            <a:noFill/>
          </a:ln>
        </p:spPr>
      </p:sp>
      <p:sp>
        <p:nvSpPr>
          <p:cNvPr id="2020" name="Google Shape;2020;p21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1pPr>
            <a:lvl2pPr indent="-336550" lvl="1" marL="914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2pPr>
            <a:lvl3pPr indent="-336550" lvl="2" marL="1371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3pPr>
            <a:lvl4pPr indent="-336550" lvl="3" marL="1828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4pPr>
            <a:lvl5pPr indent="-336550" lvl="4" marL="22860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5pPr>
            <a:lvl6pPr indent="-336550" lvl="5" marL="27432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6pPr>
            <a:lvl7pPr indent="-336550" lvl="6" marL="32004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7pPr>
            <a:lvl8pPr indent="-336550" lvl="7" marL="36576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8pPr>
            <a:lvl9pPr indent="-336550" lvl="8" marL="4114800" rtl="0">
              <a:spcBef>
                <a:spcPts val="0"/>
              </a:spcBef>
              <a:spcAft>
                <a:spcPts val="0"/>
              </a:spcAft>
              <a:buClr>
                <a:srgbClr val="C9F227"/>
              </a:buClr>
              <a:buSzPts val="1700"/>
              <a:buFont typeface="Inter"/>
              <a:buChar char="■"/>
              <a:defRPr b="1" sz="1700">
                <a:solidFill>
                  <a:srgbClr val="C9F227"/>
                </a:solidFill>
                <a:latin typeface="Inter"/>
                <a:ea typeface="Inter"/>
                <a:cs typeface="Inter"/>
                <a:sym typeface="Inter"/>
              </a:defRPr>
            </a:lvl9pPr>
          </a:lstStyle>
          <a:p/>
        </p:txBody>
      </p:sp>
      <p:sp>
        <p:nvSpPr>
          <p:cNvPr id="2021" name="Google Shape;2021;p213"/>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2022" name="Google Shape;2022;p213"/>
          <p:cNvSpPr txBox="1"/>
          <p:nvPr/>
        </p:nvSpPr>
        <p:spPr>
          <a:xfrm>
            <a:off x="3957450" y="436425"/>
            <a:ext cx="1229100" cy="6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8000">
                <a:solidFill>
                  <a:schemeClr val="lt1"/>
                </a:solidFill>
              </a:rPr>
              <a:t>“</a:t>
            </a:r>
            <a:endParaRPr b="1" sz="8000">
              <a:solidFill>
                <a:schemeClr val="lt1"/>
              </a:solidFill>
            </a:endParaRPr>
          </a:p>
        </p:txBody>
      </p:sp>
      <p:pic>
        <p:nvPicPr>
          <p:cNvPr id="2023" name="Google Shape;2023;p213"/>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024" name="Google Shape;2024;p21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chemeClr val="accent3"/>
        </a:solidFill>
      </p:bgPr>
    </p:bg>
    <p:spTree>
      <p:nvGrpSpPr>
        <p:cNvPr id="154" name="Shape 154"/>
        <p:cNvGrpSpPr/>
        <p:nvPr/>
      </p:nvGrpSpPr>
      <p:grpSpPr>
        <a:xfrm>
          <a:off x="0" y="0"/>
          <a:ext cx="0" cy="0"/>
          <a:chOff x="0" y="0"/>
          <a:chExt cx="0" cy="0"/>
        </a:xfrm>
      </p:grpSpPr>
      <p:sp>
        <p:nvSpPr>
          <p:cNvPr id="155" name="Google Shape;155;p23"/>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56" name="Google Shape;156;p23"/>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157" name="Google Shape;157;p23"/>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158" name="Google Shape;158;p23"/>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159" name="Google Shape;159;p2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0" name="Google Shape;160;p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2025" name="Shape 2025"/>
        <p:cNvGrpSpPr/>
        <p:nvPr/>
      </p:nvGrpSpPr>
      <p:grpSpPr>
        <a:xfrm>
          <a:off x="0" y="0"/>
          <a:ext cx="0" cy="0"/>
          <a:chOff x="0" y="0"/>
          <a:chExt cx="0" cy="0"/>
        </a:xfrm>
      </p:grpSpPr>
      <p:sp>
        <p:nvSpPr>
          <p:cNvPr id="2026" name="Google Shape;2026;p214"/>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2027" name="Google Shape;2027;p214"/>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2028" name="Shape 2028"/>
        <p:cNvGrpSpPr/>
        <p:nvPr/>
      </p:nvGrpSpPr>
      <p:grpSpPr>
        <a:xfrm>
          <a:off x="0" y="0"/>
          <a:ext cx="0" cy="0"/>
          <a:chOff x="0" y="0"/>
          <a:chExt cx="0" cy="0"/>
        </a:xfrm>
      </p:grpSpPr>
      <p:sp>
        <p:nvSpPr>
          <p:cNvPr id="2029" name="Google Shape;2029;p215"/>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Inter"/>
              <a:buNone/>
              <a:defRPr b="1" sz="4500">
                <a:solidFill>
                  <a:schemeClr val="lt1"/>
                </a:solidFill>
                <a:latin typeface="Inter"/>
                <a:ea typeface="Inter"/>
                <a:cs typeface="Inter"/>
                <a:sym typeface="Inter"/>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2030" name="Google Shape;2030;p215"/>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2031" name="Shape 2031"/>
        <p:cNvGrpSpPr/>
        <p:nvPr/>
      </p:nvGrpSpPr>
      <p:grpSpPr>
        <a:xfrm>
          <a:off x="0" y="0"/>
          <a:ext cx="0" cy="0"/>
          <a:chOff x="0" y="0"/>
          <a:chExt cx="0" cy="0"/>
        </a:xfrm>
      </p:grpSpPr>
      <p:sp>
        <p:nvSpPr>
          <p:cNvPr id="2032" name="Google Shape;2032;p216"/>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033" name="Google Shape;2033;p216"/>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2034" name="Google Shape;2034;p216"/>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35" name="Google Shape;2035;p21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Dark">
  <p:cSld name="CUSTOM_4_5">
    <p:spTree>
      <p:nvGrpSpPr>
        <p:cNvPr id="2036" name="Shape 2036"/>
        <p:cNvGrpSpPr/>
        <p:nvPr/>
      </p:nvGrpSpPr>
      <p:grpSpPr>
        <a:xfrm>
          <a:off x="0" y="0"/>
          <a:ext cx="0" cy="0"/>
          <a:chOff x="0" y="0"/>
          <a:chExt cx="0" cy="0"/>
        </a:xfrm>
      </p:grpSpPr>
      <p:sp>
        <p:nvSpPr>
          <p:cNvPr id="2037" name="Google Shape;2037;p217"/>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8" name="Google Shape;2038;p217"/>
          <p:cNvSpPr txBox="1"/>
          <p:nvPr>
            <p:ph idx="1" type="subTitle"/>
          </p:nvPr>
        </p:nvSpPr>
        <p:spPr>
          <a:xfrm>
            <a:off x="2643425" y="2566125"/>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gn="ctr">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
        <p:nvSpPr>
          <p:cNvPr id="2039" name="Google Shape;2039;p217"/>
          <p:cNvSpPr txBox="1"/>
          <p:nvPr>
            <p:ph type="title"/>
          </p:nvPr>
        </p:nvSpPr>
        <p:spPr>
          <a:xfrm>
            <a:off x="2656533" y="900128"/>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1pPr>
            <a:lvl2pPr lvl="1"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2pPr>
            <a:lvl3pPr lvl="2"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3pPr>
            <a:lvl4pPr lvl="3"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4pPr>
            <a:lvl5pPr lvl="4"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5pPr>
            <a:lvl6pPr lvl="5"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6pPr>
            <a:lvl7pPr lvl="6"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7pPr>
            <a:lvl8pPr lvl="7"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8pPr>
            <a:lvl9pPr lvl="8" rtl="0">
              <a:spcBef>
                <a:spcPts val="0"/>
              </a:spcBef>
              <a:spcAft>
                <a:spcPts val="0"/>
              </a:spcAft>
              <a:buClr>
                <a:srgbClr val="C9F227"/>
              </a:buClr>
              <a:buSzPts val="7400"/>
              <a:buFont typeface="JetBrains Mono"/>
              <a:buNone/>
              <a:defRPr b="1" sz="7400">
                <a:solidFill>
                  <a:srgbClr val="C9F227"/>
                </a:solidFill>
                <a:latin typeface="JetBrains Mono"/>
                <a:ea typeface="JetBrains Mono"/>
                <a:cs typeface="JetBrains Mono"/>
                <a:sym typeface="JetBrains Mono"/>
              </a:defRPr>
            </a:lvl9pPr>
          </a:lstStyle>
          <a:p/>
        </p:txBody>
      </p:sp>
      <p:pic>
        <p:nvPicPr>
          <p:cNvPr id="2040" name="Google Shape;2040;p21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41" name="Google Shape;2041;p21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2042" name="Shape 2042"/>
        <p:cNvGrpSpPr/>
        <p:nvPr/>
      </p:nvGrpSpPr>
      <p:grpSpPr>
        <a:xfrm>
          <a:off x="0" y="0"/>
          <a:ext cx="0" cy="0"/>
          <a:chOff x="0" y="0"/>
          <a:chExt cx="0" cy="0"/>
        </a:xfrm>
      </p:grpSpPr>
      <p:sp>
        <p:nvSpPr>
          <p:cNvPr id="2043" name="Google Shape;2043;p218"/>
          <p:cNvSpPr txBox="1"/>
          <p:nvPr>
            <p:ph idx="1" type="subTitle"/>
          </p:nvPr>
        </p:nvSpPr>
        <p:spPr>
          <a:xfrm>
            <a:off x="54732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044" name="Google Shape;2044;p218"/>
          <p:cNvSpPr txBox="1"/>
          <p:nvPr>
            <p:ph type="title"/>
          </p:nvPr>
        </p:nvSpPr>
        <p:spPr>
          <a:xfrm>
            <a:off x="56043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sp>
        <p:nvSpPr>
          <p:cNvPr id="2045" name="Google Shape;2045;p218"/>
          <p:cNvSpPr txBox="1"/>
          <p:nvPr>
            <p:ph idx="2" type="subTitle"/>
          </p:nvPr>
        </p:nvSpPr>
        <p:spPr>
          <a:xfrm>
            <a:off x="4739575" y="2693100"/>
            <a:ext cx="3857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046" name="Google Shape;2046;p218"/>
          <p:cNvSpPr txBox="1"/>
          <p:nvPr>
            <p:ph idx="3" type="title"/>
          </p:nvPr>
        </p:nvSpPr>
        <p:spPr>
          <a:xfrm>
            <a:off x="4752683" y="10271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1pPr>
            <a:lvl2pPr lvl="1"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2pPr>
            <a:lvl3pPr lvl="2"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3pPr>
            <a:lvl4pPr lvl="3"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4pPr>
            <a:lvl5pPr lvl="4"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5pPr>
            <a:lvl6pPr lvl="5"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6pPr>
            <a:lvl7pPr lvl="6"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7pPr>
            <a:lvl8pPr lvl="7"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8pPr>
            <a:lvl9pPr lvl="8" rtl="0">
              <a:spcBef>
                <a:spcPts val="0"/>
              </a:spcBef>
              <a:spcAft>
                <a:spcPts val="0"/>
              </a:spcAft>
              <a:buClr>
                <a:schemeClr val="accent2"/>
              </a:buClr>
              <a:buSzPts val="7400"/>
              <a:buFont typeface="JetBrains Mono"/>
              <a:buNone/>
              <a:defRPr b="1" sz="7400">
                <a:solidFill>
                  <a:schemeClr val="accent2"/>
                </a:solidFill>
                <a:latin typeface="JetBrains Mono"/>
                <a:ea typeface="JetBrains Mono"/>
                <a:cs typeface="JetBrains Mono"/>
                <a:sym typeface="JetBrains Mono"/>
              </a:defRPr>
            </a:lvl9pPr>
          </a:lstStyle>
          <a:p/>
        </p:txBody>
      </p:sp>
      <p:pic>
        <p:nvPicPr>
          <p:cNvPr id="2047" name="Google Shape;2047;p218"/>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48" name="Google Shape;2048;p21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2049" name="Shape 2049"/>
        <p:cNvGrpSpPr/>
        <p:nvPr/>
      </p:nvGrpSpPr>
      <p:grpSpPr>
        <a:xfrm>
          <a:off x="0" y="0"/>
          <a:ext cx="0" cy="0"/>
          <a:chOff x="0" y="0"/>
          <a:chExt cx="0" cy="0"/>
        </a:xfrm>
      </p:grpSpPr>
      <p:sp>
        <p:nvSpPr>
          <p:cNvPr id="2050" name="Google Shape;2050;p219"/>
          <p:cNvSpPr txBox="1"/>
          <p:nvPr>
            <p:ph idx="1" type="subTitle"/>
          </p:nvPr>
        </p:nvSpPr>
        <p:spPr>
          <a:xfrm>
            <a:off x="60662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051" name="Google Shape;2051;p219"/>
          <p:cNvSpPr txBox="1"/>
          <p:nvPr>
            <p:ph type="title"/>
          </p:nvPr>
        </p:nvSpPr>
        <p:spPr>
          <a:xfrm>
            <a:off x="684775" y="1412400"/>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2052" name="Google Shape;2052;p219"/>
          <p:cNvSpPr txBox="1"/>
          <p:nvPr>
            <p:ph idx="2" type="subTitle"/>
          </p:nvPr>
        </p:nvSpPr>
        <p:spPr>
          <a:xfrm>
            <a:off x="3299700"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053" name="Google Shape;2053;p219"/>
          <p:cNvSpPr txBox="1"/>
          <p:nvPr>
            <p:ph idx="3" type="title"/>
          </p:nvPr>
        </p:nvSpPr>
        <p:spPr>
          <a:xfrm>
            <a:off x="3377850"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sp>
        <p:nvSpPr>
          <p:cNvPr id="2054" name="Google Shape;2054;p219"/>
          <p:cNvSpPr txBox="1"/>
          <p:nvPr>
            <p:ph idx="4" type="subTitle"/>
          </p:nvPr>
        </p:nvSpPr>
        <p:spPr>
          <a:xfrm>
            <a:off x="5992775" y="2526825"/>
            <a:ext cx="25446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lvl="1"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lvl="2"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lvl="3"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lvl="4"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lvl="5"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6pPr>
            <a:lvl7pPr lvl="6"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7pPr>
            <a:lvl8pPr lvl="7"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8pPr>
            <a:lvl9pPr lvl="8" rtl="0" algn="ctr">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9pPr>
          </a:lstStyle>
          <a:p/>
        </p:txBody>
      </p:sp>
      <p:sp>
        <p:nvSpPr>
          <p:cNvPr id="2055" name="Google Shape;2055;p219"/>
          <p:cNvSpPr txBox="1"/>
          <p:nvPr>
            <p:ph idx="5" type="title"/>
          </p:nvPr>
        </p:nvSpPr>
        <p:spPr>
          <a:xfrm>
            <a:off x="6070925" y="1412375"/>
            <a:ext cx="2388300" cy="1003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5500"/>
              <a:buFont typeface="JetBrains Mono ExtraBold"/>
              <a:buNone/>
              <a:defRPr sz="5500">
                <a:solidFill>
                  <a:schemeClr val="accent2"/>
                </a:solidFill>
                <a:latin typeface="JetBrains Mono ExtraBold"/>
                <a:ea typeface="JetBrains Mono ExtraBold"/>
                <a:cs typeface="JetBrains Mono ExtraBold"/>
                <a:sym typeface="JetBrains Mono ExtraBold"/>
              </a:defRPr>
            </a:lvl9pPr>
          </a:lstStyle>
          <a:p/>
        </p:txBody>
      </p:sp>
      <p:pic>
        <p:nvPicPr>
          <p:cNvPr id="2056" name="Google Shape;2056;p219"/>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57" name="Google Shape;2057;p21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Dark">
  <p:cSld name="CUSTOM_4_3_2">
    <p:spTree>
      <p:nvGrpSpPr>
        <p:cNvPr id="2058" name="Shape 2058"/>
        <p:cNvGrpSpPr/>
        <p:nvPr/>
      </p:nvGrpSpPr>
      <p:grpSpPr>
        <a:xfrm>
          <a:off x="0" y="0"/>
          <a:ext cx="0" cy="0"/>
          <a:chOff x="0" y="0"/>
          <a:chExt cx="0" cy="0"/>
        </a:xfrm>
      </p:grpSpPr>
      <p:sp>
        <p:nvSpPr>
          <p:cNvPr id="2059" name="Google Shape;2059;p220"/>
          <p:cNvSpPr/>
          <p:nvPr/>
        </p:nvSpPr>
        <p:spPr>
          <a:xfrm>
            <a:off x="-8025" y="-16050"/>
            <a:ext cx="9152100" cy="4657800"/>
          </a:xfrm>
          <a:prstGeom prst="rect">
            <a:avLst/>
          </a:prstGeom>
          <a:solidFill>
            <a:srgbClr val="001525"/>
          </a:solidFill>
          <a:ln cap="flat" cmpd="sng" w="9525">
            <a:solidFill>
              <a:srgbClr val="F7F8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0" name="Google Shape;2060;p220"/>
          <p:cNvSpPr txBox="1"/>
          <p:nvPr>
            <p:ph idx="1" type="subTitle"/>
          </p:nvPr>
        </p:nvSpPr>
        <p:spPr>
          <a:xfrm>
            <a:off x="102425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061" name="Google Shape;2061;p220"/>
          <p:cNvSpPr txBox="1"/>
          <p:nvPr>
            <p:ph type="title"/>
          </p:nvPr>
        </p:nvSpPr>
        <p:spPr>
          <a:xfrm>
            <a:off x="84740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2062" name="Google Shape;2062;p220"/>
          <p:cNvSpPr txBox="1"/>
          <p:nvPr>
            <p:ph idx="2" type="subTitle"/>
          </p:nvPr>
        </p:nvSpPr>
        <p:spPr>
          <a:xfrm>
            <a:off x="3641925"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063" name="Google Shape;2063;p220"/>
          <p:cNvSpPr txBox="1"/>
          <p:nvPr>
            <p:ph idx="3" type="title"/>
          </p:nvPr>
        </p:nvSpPr>
        <p:spPr>
          <a:xfrm>
            <a:off x="3465075"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sp>
        <p:nvSpPr>
          <p:cNvPr id="2064" name="Google Shape;2064;p220"/>
          <p:cNvSpPr txBox="1"/>
          <p:nvPr>
            <p:ph idx="4" type="subTitle"/>
          </p:nvPr>
        </p:nvSpPr>
        <p:spPr>
          <a:xfrm>
            <a:off x="6259600" y="2621375"/>
            <a:ext cx="1844100" cy="915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lgn="ctr">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065" name="Google Shape;2065;p220"/>
          <p:cNvSpPr txBox="1"/>
          <p:nvPr>
            <p:ph idx="5" type="title"/>
          </p:nvPr>
        </p:nvSpPr>
        <p:spPr>
          <a:xfrm>
            <a:off x="6082750" y="1606825"/>
            <a:ext cx="2197800" cy="7824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9F227"/>
              </a:buClr>
              <a:buSzPts val="4500"/>
              <a:buFont typeface="JetBrains Mono ExtraBold"/>
              <a:buNone/>
              <a:defRPr sz="4500">
                <a:solidFill>
                  <a:srgbClr val="C9F227"/>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500"/>
              <a:buFont typeface="JetBrains Mono ExtraBold"/>
              <a:buNone/>
              <a:defRPr sz="4500">
                <a:solidFill>
                  <a:schemeClr val="accent2"/>
                </a:solidFill>
                <a:latin typeface="JetBrains Mono ExtraBold"/>
                <a:ea typeface="JetBrains Mono ExtraBold"/>
                <a:cs typeface="JetBrains Mono ExtraBold"/>
                <a:sym typeface="JetBrains Mono ExtraBold"/>
              </a:defRPr>
            </a:lvl9pPr>
          </a:lstStyle>
          <a:p/>
        </p:txBody>
      </p:sp>
      <p:pic>
        <p:nvPicPr>
          <p:cNvPr id="2066" name="Google Shape;2066;p220"/>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67" name="Google Shape;2067;p22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2068" name="Shape 2068"/>
        <p:cNvGrpSpPr/>
        <p:nvPr/>
      </p:nvGrpSpPr>
      <p:grpSpPr>
        <a:xfrm>
          <a:off x="0" y="0"/>
          <a:ext cx="0" cy="0"/>
          <a:chOff x="0" y="0"/>
          <a:chExt cx="0" cy="0"/>
        </a:xfrm>
      </p:grpSpPr>
      <p:sp>
        <p:nvSpPr>
          <p:cNvPr id="2069" name="Google Shape;2069;p221"/>
          <p:cNvSpPr txBox="1"/>
          <p:nvPr>
            <p:ph idx="1" type="subTitle"/>
          </p:nvPr>
        </p:nvSpPr>
        <p:spPr>
          <a:xfrm>
            <a:off x="4306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70" name="Google Shape;2070;p221"/>
          <p:cNvSpPr txBox="1"/>
          <p:nvPr>
            <p:ph type="title"/>
          </p:nvPr>
        </p:nvSpPr>
        <p:spPr>
          <a:xfrm>
            <a:off x="5060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071" name="Google Shape;2071;p221"/>
          <p:cNvSpPr txBox="1"/>
          <p:nvPr>
            <p:ph idx="2" type="subTitle"/>
          </p:nvPr>
        </p:nvSpPr>
        <p:spPr>
          <a:xfrm>
            <a:off x="25172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72" name="Google Shape;2072;p221"/>
          <p:cNvSpPr txBox="1"/>
          <p:nvPr>
            <p:ph idx="3" type="title"/>
          </p:nvPr>
        </p:nvSpPr>
        <p:spPr>
          <a:xfrm>
            <a:off x="25927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073" name="Google Shape;2073;p221"/>
          <p:cNvSpPr txBox="1"/>
          <p:nvPr>
            <p:ph idx="4" type="subTitle"/>
          </p:nvPr>
        </p:nvSpPr>
        <p:spPr>
          <a:xfrm>
            <a:off x="4679413"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74" name="Google Shape;2074;p221"/>
          <p:cNvSpPr txBox="1"/>
          <p:nvPr>
            <p:ph idx="5" type="title"/>
          </p:nvPr>
        </p:nvSpPr>
        <p:spPr>
          <a:xfrm>
            <a:off x="4754863"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sp>
        <p:nvSpPr>
          <p:cNvPr id="2075" name="Google Shape;2075;p221"/>
          <p:cNvSpPr txBox="1"/>
          <p:nvPr>
            <p:ph idx="6" type="subTitle"/>
          </p:nvPr>
        </p:nvSpPr>
        <p:spPr>
          <a:xfrm>
            <a:off x="6916988" y="2542225"/>
            <a:ext cx="1796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lgn="ctr">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76" name="Google Shape;2076;p221"/>
          <p:cNvSpPr txBox="1"/>
          <p:nvPr>
            <p:ph idx="7" type="title"/>
          </p:nvPr>
        </p:nvSpPr>
        <p:spPr>
          <a:xfrm>
            <a:off x="6992438" y="1648025"/>
            <a:ext cx="1645500" cy="6858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4400"/>
              <a:buFont typeface="JetBrains Mono ExtraBold"/>
              <a:buNone/>
              <a:defRPr sz="4400">
                <a:solidFill>
                  <a:schemeClr val="accent2"/>
                </a:solidFill>
                <a:latin typeface="JetBrains Mono ExtraBold"/>
                <a:ea typeface="JetBrains Mono ExtraBold"/>
                <a:cs typeface="JetBrains Mono ExtraBold"/>
                <a:sym typeface="JetBrains Mono ExtraBold"/>
              </a:defRPr>
            </a:lvl9pPr>
          </a:lstStyle>
          <a:p/>
        </p:txBody>
      </p:sp>
      <p:pic>
        <p:nvPicPr>
          <p:cNvPr id="2077" name="Google Shape;2077;p221"/>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78" name="Google Shape;2078;p22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1">
  <p:cSld name="CUSTOM_4_3_1_1">
    <p:spTree>
      <p:nvGrpSpPr>
        <p:cNvPr id="2079" name="Shape 2079"/>
        <p:cNvGrpSpPr/>
        <p:nvPr/>
      </p:nvGrpSpPr>
      <p:grpSpPr>
        <a:xfrm>
          <a:off x="0" y="0"/>
          <a:ext cx="0" cy="0"/>
          <a:chOff x="0" y="0"/>
          <a:chExt cx="0" cy="0"/>
        </a:xfrm>
      </p:grpSpPr>
      <p:sp>
        <p:nvSpPr>
          <p:cNvPr id="2080" name="Google Shape;2080;p222"/>
          <p:cNvSpPr txBox="1"/>
          <p:nvPr>
            <p:ph idx="1" type="subTitle"/>
          </p:nvPr>
        </p:nvSpPr>
        <p:spPr>
          <a:xfrm>
            <a:off x="94781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81" name="Google Shape;2081;p222"/>
          <p:cNvSpPr txBox="1"/>
          <p:nvPr>
            <p:ph type="title"/>
          </p:nvPr>
        </p:nvSpPr>
        <p:spPr>
          <a:xfrm>
            <a:off x="94780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082" name="Google Shape;2082;p222"/>
          <p:cNvSpPr txBox="1"/>
          <p:nvPr>
            <p:ph idx="2" type="subTitle"/>
          </p:nvPr>
        </p:nvSpPr>
        <p:spPr>
          <a:xfrm>
            <a:off x="4930860" y="1460475"/>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83" name="Google Shape;2083;p222"/>
          <p:cNvSpPr txBox="1"/>
          <p:nvPr>
            <p:ph idx="3" type="title"/>
          </p:nvPr>
        </p:nvSpPr>
        <p:spPr>
          <a:xfrm>
            <a:off x="4930850" y="846025"/>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084" name="Google Shape;2084;p222"/>
          <p:cNvSpPr txBox="1"/>
          <p:nvPr>
            <p:ph idx="4" type="subTitle"/>
          </p:nvPr>
        </p:nvSpPr>
        <p:spPr>
          <a:xfrm>
            <a:off x="94781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85" name="Google Shape;2085;p222"/>
          <p:cNvSpPr txBox="1"/>
          <p:nvPr>
            <p:ph idx="5" type="title"/>
          </p:nvPr>
        </p:nvSpPr>
        <p:spPr>
          <a:xfrm>
            <a:off x="94780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sp>
        <p:nvSpPr>
          <p:cNvPr id="2086" name="Google Shape;2086;p222"/>
          <p:cNvSpPr txBox="1"/>
          <p:nvPr>
            <p:ph idx="6" type="subTitle"/>
          </p:nvPr>
        </p:nvSpPr>
        <p:spPr>
          <a:xfrm>
            <a:off x="4930860" y="3521950"/>
            <a:ext cx="3288900" cy="942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1pPr>
            <a:lvl2pPr lvl="1"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2pPr>
            <a:lvl3pPr lvl="2"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3pPr>
            <a:lvl4pPr lvl="3"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4pPr>
            <a:lvl5pPr lvl="4"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5pPr>
            <a:lvl6pPr lvl="5"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6pPr>
            <a:lvl7pPr lvl="6"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7pPr>
            <a:lvl8pPr lvl="7"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8pPr>
            <a:lvl9pPr lvl="8" rtl="0">
              <a:spcBef>
                <a:spcPts val="0"/>
              </a:spcBef>
              <a:spcAft>
                <a:spcPts val="0"/>
              </a:spcAft>
              <a:buClr>
                <a:schemeClr val="accent1"/>
              </a:buClr>
              <a:buSzPts val="1400"/>
              <a:buFont typeface="Inter"/>
              <a:buNone/>
              <a:defRPr>
                <a:solidFill>
                  <a:schemeClr val="accent1"/>
                </a:solidFill>
                <a:latin typeface="Inter"/>
                <a:ea typeface="Inter"/>
                <a:cs typeface="Inter"/>
                <a:sym typeface="Inter"/>
              </a:defRPr>
            </a:lvl9pPr>
          </a:lstStyle>
          <a:p/>
        </p:txBody>
      </p:sp>
      <p:sp>
        <p:nvSpPr>
          <p:cNvPr id="2087" name="Google Shape;2087;p222"/>
          <p:cNvSpPr txBox="1"/>
          <p:nvPr>
            <p:ph idx="7" type="title"/>
          </p:nvPr>
        </p:nvSpPr>
        <p:spPr>
          <a:xfrm>
            <a:off x="4930850" y="2907500"/>
            <a:ext cx="1645500" cy="469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1pPr>
            <a:lvl2pPr lvl="1"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2pPr>
            <a:lvl3pPr lvl="2"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3pPr>
            <a:lvl4pPr lvl="3"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4pPr>
            <a:lvl5pPr lvl="4"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5pPr>
            <a:lvl6pPr lvl="5"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6pPr>
            <a:lvl7pPr lvl="6"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7pPr>
            <a:lvl8pPr lvl="7"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8pPr>
            <a:lvl9pPr lvl="8" rtl="0">
              <a:spcBef>
                <a:spcPts val="0"/>
              </a:spcBef>
              <a:spcAft>
                <a:spcPts val="0"/>
              </a:spcAft>
              <a:buClr>
                <a:schemeClr val="accent2"/>
              </a:buClr>
              <a:buSzPts val="3600"/>
              <a:buFont typeface="JetBrains Mono ExtraBold"/>
              <a:buNone/>
              <a:defRPr sz="3600">
                <a:solidFill>
                  <a:schemeClr val="accent2"/>
                </a:solidFill>
                <a:latin typeface="JetBrains Mono ExtraBold"/>
                <a:ea typeface="JetBrains Mono ExtraBold"/>
                <a:cs typeface="JetBrains Mono ExtraBold"/>
                <a:sym typeface="JetBrains Mono ExtraBold"/>
              </a:defRPr>
            </a:lvl9pPr>
          </a:lstStyle>
          <a:p/>
        </p:txBody>
      </p:sp>
      <p:pic>
        <p:nvPicPr>
          <p:cNvPr id="2088" name="Google Shape;2088;p222"/>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089" name="Google Shape;2089;p22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2090" name="Shape 2090"/>
        <p:cNvGrpSpPr/>
        <p:nvPr/>
      </p:nvGrpSpPr>
      <p:grpSpPr>
        <a:xfrm>
          <a:off x="0" y="0"/>
          <a:ext cx="0" cy="0"/>
          <a:chOff x="0" y="0"/>
          <a:chExt cx="0" cy="0"/>
        </a:xfrm>
      </p:grpSpPr>
      <p:sp>
        <p:nvSpPr>
          <p:cNvPr id="2091" name="Google Shape;2091;p223"/>
          <p:cNvSpPr/>
          <p:nvPr>
            <p:ph idx="2" type="pic"/>
          </p:nvPr>
        </p:nvSpPr>
        <p:spPr>
          <a:xfrm>
            <a:off x="329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092" name="Google Shape;2092;p223"/>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2pPr>
            <a:lvl3pPr lvl="2"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3pPr>
            <a:lvl4pPr lvl="3"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4pPr>
            <a:lvl5pPr lvl="4"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5pPr>
            <a:lvl6pPr lvl="5"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6pPr>
            <a:lvl7pPr lvl="6"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7pPr>
            <a:lvl8pPr lvl="7"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8pPr>
            <a:lvl9pPr lvl="8" rtl="0">
              <a:spcBef>
                <a:spcPts val="0"/>
              </a:spcBef>
              <a:spcAft>
                <a:spcPts val="0"/>
              </a:spcAft>
              <a:buClr>
                <a:schemeClr val="lt2"/>
              </a:buClr>
              <a:buSzPts val="500"/>
              <a:buFont typeface="Inter"/>
              <a:buNone/>
              <a:defRPr sz="500">
                <a:solidFill>
                  <a:schemeClr val="lt2"/>
                </a:solidFill>
                <a:latin typeface="Inter"/>
                <a:ea typeface="Inter"/>
                <a:cs typeface="Inter"/>
                <a:sym typeface="Inter"/>
              </a:defRPr>
            </a:lvl9pPr>
          </a:lstStyle>
          <a:p/>
        </p:txBody>
      </p:sp>
      <p:sp>
        <p:nvSpPr>
          <p:cNvPr id="2093" name="Google Shape;2093;p223"/>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94" name="Google Shape;2094;p223"/>
          <p:cNvSpPr txBox="1"/>
          <p:nvPr>
            <p:ph idx="3"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95" name="Google Shape;2095;p223"/>
          <p:cNvSpPr txBox="1"/>
          <p:nvPr>
            <p:ph idx="4"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96" name="Google Shape;2096;p223"/>
          <p:cNvSpPr txBox="1"/>
          <p:nvPr>
            <p:ph idx="5"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97" name="Google Shape;2097;p223"/>
          <p:cNvSpPr txBox="1"/>
          <p:nvPr>
            <p:ph idx="6"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98" name="Google Shape;2098;p223"/>
          <p:cNvSpPr txBox="1"/>
          <p:nvPr>
            <p:ph idx="7"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099" name="Google Shape;2099;p223"/>
          <p:cNvSpPr/>
          <p:nvPr>
            <p:ph idx="8" type="pic"/>
          </p:nvPr>
        </p:nvSpPr>
        <p:spPr>
          <a:xfrm>
            <a:off x="18409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00" name="Google Shape;2100;p223"/>
          <p:cNvSpPr/>
          <p:nvPr>
            <p:ph idx="9" type="pic"/>
          </p:nvPr>
        </p:nvSpPr>
        <p:spPr>
          <a:xfrm>
            <a:off x="33527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01" name="Google Shape;2101;p223"/>
          <p:cNvSpPr/>
          <p:nvPr>
            <p:ph idx="13" type="pic"/>
          </p:nvPr>
        </p:nvSpPr>
        <p:spPr>
          <a:xfrm>
            <a:off x="48645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02" name="Google Shape;2102;p223"/>
          <p:cNvSpPr/>
          <p:nvPr>
            <p:ph idx="14" type="pic"/>
          </p:nvPr>
        </p:nvSpPr>
        <p:spPr>
          <a:xfrm>
            <a:off x="63763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03" name="Google Shape;2103;p223"/>
          <p:cNvSpPr/>
          <p:nvPr>
            <p:ph idx="15" type="pic"/>
          </p:nvPr>
        </p:nvSpPr>
        <p:spPr>
          <a:xfrm>
            <a:off x="7888150" y="1222075"/>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04" name="Google Shape;2104;p223"/>
          <p:cNvSpPr/>
          <p:nvPr>
            <p:ph idx="16" type="pic"/>
          </p:nvPr>
        </p:nvSpPr>
        <p:spPr>
          <a:xfrm>
            <a:off x="329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05" name="Google Shape;2105;p223"/>
          <p:cNvSpPr txBox="1"/>
          <p:nvPr>
            <p:ph idx="17" type="subTitle"/>
          </p:nvPr>
        </p:nvSpPr>
        <p:spPr>
          <a:xfrm>
            <a:off x="32915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06" name="Google Shape;2106;p223"/>
          <p:cNvSpPr txBox="1"/>
          <p:nvPr>
            <p:ph idx="18" type="subTitle"/>
          </p:nvPr>
        </p:nvSpPr>
        <p:spPr>
          <a:xfrm>
            <a:off x="184093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07" name="Google Shape;2107;p223"/>
          <p:cNvSpPr txBox="1"/>
          <p:nvPr>
            <p:ph idx="19" type="subTitle"/>
          </p:nvPr>
        </p:nvSpPr>
        <p:spPr>
          <a:xfrm>
            <a:off x="3352713"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08" name="Google Shape;2108;p223"/>
          <p:cNvSpPr txBox="1"/>
          <p:nvPr>
            <p:ph idx="20" type="subTitle"/>
          </p:nvPr>
        </p:nvSpPr>
        <p:spPr>
          <a:xfrm>
            <a:off x="486449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09" name="Google Shape;2109;p223"/>
          <p:cNvSpPr txBox="1"/>
          <p:nvPr>
            <p:ph idx="21" type="subTitle"/>
          </p:nvPr>
        </p:nvSpPr>
        <p:spPr>
          <a:xfrm>
            <a:off x="637627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10" name="Google Shape;2110;p223"/>
          <p:cNvSpPr txBox="1"/>
          <p:nvPr>
            <p:ph idx="22" type="subTitle"/>
          </p:nvPr>
        </p:nvSpPr>
        <p:spPr>
          <a:xfrm>
            <a:off x="7888054" y="3932841"/>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sz="900">
                <a:solidFill>
                  <a:schemeClr val="lt2"/>
                </a:solidFill>
                <a:latin typeface="Inter"/>
                <a:ea typeface="Inter"/>
                <a:cs typeface="Inter"/>
                <a:sym typeface="Inter"/>
              </a:defRPr>
            </a:lvl9pPr>
          </a:lstStyle>
          <a:p/>
        </p:txBody>
      </p:sp>
      <p:sp>
        <p:nvSpPr>
          <p:cNvPr id="2111" name="Google Shape;2111;p223"/>
          <p:cNvSpPr/>
          <p:nvPr>
            <p:ph idx="23" type="pic"/>
          </p:nvPr>
        </p:nvSpPr>
        <p:spPr>
          <a:xfrm>
            <a:off x="18409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12" name="Google Shape;2112;p223"/>
          <p:cNvSpPr/>
          <p:nvPr>
            <p:ph idx="24" type="pic"/>
          </p:nvPr>
        </p:nvSpPr>
        <p:spPr>
          <a:xfrm>
            <a:off x="33527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13" name="Google Shape;2113;p223"/>
          <p:cNvSpPr/>
          <p:nvPr>
            <p:ph idx="25" type="pic"/>
          </p:nvPr>
        </p:nvSpPr>
        <p:spPr>
          <a:xfrm>
            <a:off x="48645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14" name="Google Shape;2114;p223"/>
          <p:cNvSpPr/>
          <p:nvPr>
            <p:ph idx="26" type="pic"/>
          </p:nvPr>
        </p:nvSpPr>
        <p:spPr>
          <a:xfrm>
            <a:off x="63763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sp>
        <p:nvSpPr>
          <p:cNvPr id="2115" name="Google Shape;2115;p223"/>
          <p:cNvSpPr/>
          <p:nvPr>
            <p:ph idx="27" type="pic"/>
          </p:nvPr>
        </p:nvSpPr>
        <p:spPr>
          <a:xfrm>
            <a:off x="7888150" y="2918800"/>
            <a:ext cx="926700" cy="926700"/>
          </a:xfrm>
          <a:prstGeom prst="roundRect">
            <a:avLst>
              <a:gd fmla="val 6361" name="adj"/>
            </a:avLst>
          </a:prstGeom>
          <a:noFill/>
          <a:ln cap="flat" cmpd="sng" w="9525">
            <a:solidFill>
              <a:schemeClr val="accent2"/>
            </a:solidFill>
            <a:prstDash val="solid"/>
            <a:round/>
            <a:headEnd len="sm" w="sm" type="none"/>
            <a:tailEnd len="sm" w="sm" type="none"/>
          </a:ln>
        </p:spPr>
      </p:sp>
      <p:pic>
        <p:nvPicPr>
          <p:cNvPr id="2116" name="Google Shape;2116;p223"/>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17" name="Google Shape;2117;p22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161" name="Shape 161"/>
        <p:cNvGrpSpPr/>
        <p:nvPr/>
      </p:nvGrpSpPr>
      <p:grpSpPr>
        <a:xfrm>
          <a:off x="0" y="0"/>
          <a:ext cx="0" cy="0"/>
          <a:chOff x="0" y="0"/>
          <a:chExt cx="0" cy="0"/>
        </a:xfrm>
      </p:grpSpPr>
      <p:sp>
        <p:nvSpPr>
          <p:cNvPr id="162" name="Google Shape;162;p24"/>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63" name="Google Shape;163;p24"/>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64" name="Google Shape;164;p24"/>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165" name="Google Shape;165;p2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66" name="Google Shape;166;p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4"/>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bg>
      <p:bgPr>
        <a:solidFill>
          <a:schemeClr val="accent4"/>
        </a:solidFill>
      </p:bgPr>
    </p:bg>
    <p:spTree>
      <p:nvGrpSpPr>
        <p:cNvPr id="2118" name="Shape 2118"/>
        <p:cNvGrpSpPr/>
        <p:nvPr/>
      </p:nvGrpSpPr>
      <p:grpSpPr>
        <a:xfrm>
          <a:off x="0" y="0"/>
          <a:ext cx="0" cy="0"/>
          <a:chOff x="0" y="0"/>
          <a:chExt cx="0" cy="0"/>
        </a:xfrm>
      </p:grpSpPr>
      <p:sp>
        <p:nvSpPr>
          <p:cNvPr id="2119" name="Google Shape;2119;p224"/>
          <p:cNvSpPr txBox="1"/>
          <p:nvPr>
            <p:ph type="title"/>
          </p:nvPr>
        </p:nvSpPr>
        <p:spPr>
          <a:xfrm>
            <a:off x="329150" y="1811100"/>
            <a:ext cx="3354300" cy="15213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4800"/>
              <a:buFont typeface="Inter"/>
              <a:buNone/>
              <a:defRPr b="1" sz="4800">
                <a:solidFill>
                  <a:schemeClr val="lt2"/>
                </a:solidFill>
                <a:latin typeface="Inter"/>
                <a:ea typeface="Inter"/>
                <a:cs typeface="Inter"/>
                <a:sym typeface="Inter"/>
              </a:defRPr>
            </a:lvl1pPr>
            <a:lvl2pPr lvl="1"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2pPr>
            <a:lvl3pPr lvl="2"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3pPr>
            <a:lvl4pPr lvl="3"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4pPr>
            <a:lvl5pPr lvl="4"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5pPr>
            <a:lvl6pPr lvl="5"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6pPr>
            <a:lvl7pPr lvl="6"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7pPr>
            <a:lvl8pPr lvl="7"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8pPr>
            <a:lvl9pPr lvl="8" rtl="0">
              <a:spcBef>
                <a:spcPts val="0"/>
              </a:spcBef>
              <a:spcAft>
                <a:spcPts val="0"/>
              </a:spcAft>
              <a:buClr>
                <a:schemeClr val="lt2"/>
              </a:buClr>
              <a:buSzPts val="4800"/>
              <a:buFont typeface="Inter"/>
              <a:buNone/>
              <a:defRPr sz="4800">
                <a:solidFill>
                  <a:schemeClr val="lt2"/>
                </a:solidFill>
                <a:latin typeface="Inter"/>
                <a:ea typeface="Inter"/>
                <a:cs typeface="Inter"/>
                <a:sym typeface="Inter"/>
              </a:defRPr>
            </a:lvl9pPr>
          </a:lstStyle>
          <a:p/>
        </p:txBody>
      </p:sp>
      <p:sp>
        <p:nvSpPr>
          <p:cNvPr id="2120" name="Google Shape;2120;p224"/>
          <p:cNvSpPr txBox="1"/>
          <p:nvPr>
            <p:ph idx="1" type="body"/>
          </p:nvPr>
        </p:nvSpPr>
        <p:spPr>
          <a:xfrm>
            <a:off x="4921450" y="728850"/>
            <a:ext cx="3182100" cy="36858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Inter"/>
              <a:buAutoNum type="arabicPeriod"/>
              <a:defRPr b="1" sz="1300">
                <a:solidFill>
                  <a:schemeClr val="lt2"/>
                </a:solidFill>
                <a:latin typeface="Inter"/>
                <a:ea typeface="Inter"/>
                <a:cs typeface="Inter"/>
                <a:sym typeface="Inter"/>
              </a:defRPr>
            </a:lvl1pPr>
            <a:lvl2pPr indent="-311150" lvl="1" marL="9144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2pPr>
            <a:lvl3pPr indent="-311150" lvl="2" marL="13716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3pPr>
            <a:lvl4pPr indent="-311150" lvl="3" marL="18288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4pPr>
            <a:lvl5pPr indent="-311150" lvl="4" marL="22860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5pPr>
            <a:lvl6pPr indent="-311150" lvl="5" marL="27432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6pPr>
            <a:lvl7pPr indent="-311150" lvl="6" marL="3200400" rtl="0">
              <a:lnSpc>
                <a:spcPct val="200000"/>
              </a:lnSpc>
              <a:spcBef>
                <a:spcPts val="0"/>
              </a:spcBef>
              <a:spcAft>
                <a:spcPts val="0"/>
              </a:spcAft>
              <a:buClr>
                <a:schemeClr val="lt2"/>
              </a:buClr>
              <a:buSzPts val="1300"/>
              <a:buFont typeface="Inter"/>
              <a:buAutoNum type="arabicPeriod"/>
              <a:defRPr sz="1300">
                <a:solidFill>
                  <a:schemeClr val="lt2"/>
                </a:solidFill>
                <a:latin typeface="Inter"/>
                <a:ea typeface="Inter"/>
                <a:cs typeface="Inter"/>
                <a:sym typeface="Inter"/>
              </a:defRPr>
            </a:lvl7pPr>
            <a:lvl8pPr indent="-311150" lvl="7" marL="3657600" rtl="0">
              <a:lnSpc>
                <a:spcPct val="200000"/>
              </a:lnSpc>
              <a:spcBef>
                <a:spcPts val="0"/>
              </a:spcBef>
              <a:spcAft>
                <a:spcPts val="0"/>
              </a:spcAft>
              <a:buClr>
                <a:schemeClr val="lt2"/>
              </a:buClr>
              <a:buSzPts val="1300"/>
              <a:buFont typeface="Inter"/>
              <a:buAutoNum type="alphaLcPeriod"/>
              <a:defRPr sz="1300">
                <a:solidFill>
                  <a:schemeClr val="lt2"/>
                </a:solidFill>
                <a:latin typeface="Inter"/>
                <a:ea typeface="Inter"/>
                <a:cs typeface="Inter"/>
                <a:sym typeface="Inter"/>
              </a:defRPr>
            </a:lvl8pPr>
            <a:lvl9pPr indent="-311150" lvl="8" marL="4114800" rtl="0">
              <a:lnSpc>
                <a:spcPct val="200000"/>
              </a:lnSpc>
              <a:spcBef>
                <a:spcPts val="0"/>
              </a:spcBef>
              <a:spcAft>
                <a:spcPts val="0"/>
              </a:spcAft>
              <a:buClr>
                <a:schemeClr val="lt2"/>
              </a:buClr>
              <a:buSzPts val="1300"/>
              <a:buFont typeface="Inter"/>
              <a:buAutoNum type="romanLcPeriod"/>
              <a:defRPr sz="1300">
                <a:solidFill>
                  <a:schemeClr val="lt2"/>
                </a:solidFill>
                <a:latin typeface="Inter"/>
                <a:ea typeface="Inter"/>
                <a:cs typeface="Inter"/>
                <a:sym typeface="Inter"/>
              </a:defRPr>
            </a:lvl9pPr>
          </a:lstStyle>
          <a:p/>
        </p:txBody>
      </p:sp>
      <p:pic>
        <p:nvPicPr>
          <p:cNvPr id="2121" name="Google Shape;2121;p224"/>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22" name="Google Shape;2122;p22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2123" name="Shape 2123"/>
        <p:cNvGrpSpPr/>
        <p:nvPr/>
      </p:nvGrpSpPr>
      <p:grpSpPr>
        <a:xfrm>
          <a:off x="0" y="0"/>
          <a:ext cx="0" cy="0"/>
          <a:chOff x="0" y="0"/>
          <a:chExt cx="0" cy="0"/>
        </a:xfrm>
      </p:grpSpPr>
      <p:sp>
        <p:nvSpPr>
          <p:cNvPr id="2124" name="Google Shape;2124;p225"/>
          <p:cNvSpPr/>
          <p:nvPr/>
        </p:nvSpPr>
        <p:spPr>
          <a:xfrm>
            <a:off x="2979775" y="0"/>
            <a:ext cx="61641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125" name="Google Shape;2125;p225"/>
          <p:cNvSpPr txBox="1"/>
          <p:nvPr>
            <p:ph type="title"/>
          </p:nvPr>
        </p:nvSpPr>
        <p:spPr>
          <a:xfrm>
            <a:off x="329150" y="342900"/>
            <a:ext cx="2418600" cy="8025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sz="2700">
                <a:solidFill>
                  <a:schemeClr val="lt2"/>
                </a:solidFill>
                <a:latin typeface="Inter"/>
                <a:ea typeface="Inter"/>
                <a:cs typeface="Inter"/>
                <a:sym typeface="Inter"/>
              </a:defRPr>
            </a:lvl9pPr>
          </a:lstStyle>
          <a:p/>
        </p:txBody>
      </p:sp>
      <p:sp>
        <p:nvSpPr>
          <p:cNvPr id="2126" name="Google Shape;2126;p225"/>
          <p:cNvSpPr txBox="1"/>
          <p:nvPr>
            <p:ph idx="1" type="body"/>
          </p:nvPr>
        </p:nvSpPr>
        <p:spPr>
          <a:xfrm>
            <a:off x="329150" y="1457325"/>
            <a:ext cx="2358600" cy="28851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1pPr>
            <a:lvl2pPr indent="-311150" lvl="1" marL="914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2pPr>
            <a:lvl3pPr indent="-311150" lvl="2" marL="1371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3pPr>
            <a:lvl4pPr indent="-311150" lvl="3" marL="1828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4pPr>
            <a:lvl5pPr indent="-311150" lvl="4" marL="22860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5pPr>
            <a:lvl6pPr indent="-311150" lvl="5" marL="27432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6pPr>
            <a:lvl7pPr indent="-311150" lvl="6" marL="32004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7pPr>
            <a:lvl8pPr indent="-311150" lvl="7" marL="36576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8pPr>
            <a:lvl9pPr indent="-311150" lvl="8" marL="4114800" rtl="0">
              <a:spcBef>
                <a:spcPts val="0"/>
              </a:spcBef>
              <a:spcAft>
                <a:spcPts val="0"/>
              </a:spcAft>
              <a:buClr>
                <a:schemeClr val="lt2"/>
              </a:buClr>
              <a:buSzPts val="1300"/>
              <a:buFont typeface="Inter"/>
              <a:buChar char="■"/>
              <a:defRPr sz="1300">
                <a:solidFill>
                  <a:schemeClr val="lt2"/>
                </a:solidFill>
                <a:latin typeface="Inter"/>
                <a:ea typeface="Inter"/>
                <a:cs typeface="Inter"/>
                <a:sym typeface="Inter"/>
              </a:defRPr>
            </a:lvl9pPr>
          </a:lstStyle>
          <a:p/>
        </p:txBody>
      </p:sp>
      <p:sp>
        <p:nvSpPr>
          <p:cNvPr id="2127" name="Google Shape;2127;p225"/>
          <p:cNvSpPr txBox="1"/>
          <p:nvPr>
            <p:ph idx="2" type="body"/>
          </p:nvPr>
        </p:nvSpPr>
        <p:spPr>
          <a:xfrm>
            <a:off x="435962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1pPr>
            <a:lvl2pPr indent="-342900" lvl="1" marL="9144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2pPr>
            <a:lvl3pPr indent="-342900" lvl="2" marL="13716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3pPr>
            <a:lvl4pPr indent="-342900" lvl="3" marL="18288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4pPr>
            <a:lvl5pPr indent="-342900" lvl="4" marL="22860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5pPr>
            <a:lvl6pPr indent="-342900" lvl="5" marL="27432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6pPr>
            <a:lvl7pPr indent="-342900" lvl="6" marL="3200400" rtl="0">
              <a:lnSpc>
                <a:spcPct val="200000"/>
              </a:lnSpc>
              <a:spcBef>
                <a:spcPts val="0"/>
              </a:spcBef>
              <a:spcAft>
                <a:spcPts val="0"/>
              </a:spcAft>
              <a:buClr>
                <a:schemeClr val="lt2"/>
              </a:buClr>
              <a:buSzPts val="1800"/>
              <a:buFont typeface="Inter"/>
              <a:buAutoNum type="arabicPeriod"/>
              <a:defRPr sz="1800">
                <a:solidFill>
                  <a:schemeClr val="lt2"/>
                </a:solidFill>
                <a:latin typeface="Inter"/>
                <a:ea typeface="Inter"/>
                <a:cs typeface="Inter"/>
                <a:sym typeface="Inter"/>
              </a:defRPr>
            </a:lvl7pPr>
            <a:lvl8pPr indent="-342900" lvl="7" marL="3657600" rtl="0">
              <a:lnSpc>
                <a:spcPct val="200000"/>
              </a:lnSpc>
              <a:spcBef>
                <a:spcPts val="0"/>
              </a:spcBef>
              <a:spcAft>
                <a:spcPts val="0"/>
              </a:spcAft>
              <a:buClr>
                <a:schemeClr val="lt2"/>
              </a:buClr>
              <a:buSzPts val="1800"/>
              <a:buFont typeface="Inter"/>
              <a:buAutoNum type="alphaLcPeriod"/>
              <a:defRPr sz="1800">
                <a:solidFill>
                  <a:schemeClr val="lt2"/>
                </a:solidFill>
                <a:latin typeface="Inter"/>
                <a:ea typeface="Inter"/>
                <a:cs typeface="Inter"/>
                <a:sym typeface="Inter"/>
              </a:defRPr>
            </a:lvl8pPr>
            <a:lvl9pPr indent="-342900" lvl="8" marL="4114800" rtl="0">
              <a:lnSpc>
                <a:spcPct val="200000"/>
              </a:lnSpc>
              <a:spcBef>
                <a:spcPts val="0"/>
              </a:spcBef>
              <a:spcAft>
                <a:spcPts val="0"/>
              </a:spcAft>
              <a:buClr>
                <a:schemeClr val="lt2"/>
              </a:buClr>
              <a:buSzPts val="1800"/>
              <a:buFont typeface="Inter"/>
              <a:buAutoNum type="romanLcPeriod"/>
              <a:defRPr sz="1800">
                <a:solidFill>
                  <a:schemeClr val="lt2"/>
                </a:solidFill>
                <a:latin typeface="Inter"/>
                <a:ea typeface="Inter"/>
                <a:cs typeface="Inter"/>
                <a:sym typeface="Inter"/>
              </a:defRPr>
            </a:lvl9pPr>
          </a:lstStyle>
          <a:p/>
        </p:txBody>
      </p:sp>
      <p:pic>
        <p:nvPicPr>
          <p:cNvPr id="2128" name="Google Shape;2128;p225"/>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29" name="Google Shape;2129;p2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2130" name="Shape 2130"/>
        <p:cNvGrpSpPr/>
        <p:nvPr/>
      </p:nvGrpSpPr>
      <p:grpSpPr>
        <a:xfrm>
          <a:off x="0" y="0"/>
          <a:ext cx="0" cy="0"/>
          <a:chOff x="0" y="0"/>
          <a:chExt cx="0" cy="0"/>
        </a:xfrm>
      </p:grpSpPr>
      <p:sp>
        <p:nvSpPr>
          <p:cNvPr id="2131" name="Google Shape;2131;p226"/>
          <p:cNvSpPr/>
          <p:nvPr/>
        </p:nvSpPr>
        <p:spPr>
          <a:xfrm>
            <a:off x="2736225" y="2109075"/>
            <a:ext cx="31986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132" name="Google Shape;2132;p226"/>
          <p:cNvSpPr/>
          <p:nvPr/>
        </p:nvSpPr>
        <p:spPr>
          <a:xfrm>
            <a:off x="5936475" y="2109075"/>
            <a:ext cx="3221400" cy="3034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133" name="Google Shape;2133;p226"/>
          <p:cNvSpPr/>
          <p:nvPr/>
        </p:nvSpPr>
        <p:spPr>
          <a:xfrm>
            <a:off x="5933727" y="4123641"/>
            <a:ext cx="3221400" cy="10200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2134" name="Google Shape;2134;p226"/>
          <p:cNvCxnSpPr/>
          <p:nvPr/>
        </p:nvCxnSpPr>
        <p:spPr>
          <a:xfrm>
            <a:off x="5933727" y="4578816"/>
            <a:ext cx="3221400" cy="0"/>
          </a:xfrm>
          <a:prstGeom prst="straightConnector1">
            <a:avLst/>
          </a:prstGeom>
          <a:noFill/>
          <a:ln cap="flat" cmpd="sng" w="9525">
            <a:solidFill>
              <a:schemeClr val="accent5"/>
            </a:solidFill>
            <a:prstDash val="solid"/>
            <a:round/>
            <a:headEnd len="med" w="med" type="none"/>
            <a:tailEnd len="med" w="med" type="none"/>
          </a:ln>
        </p:spPr>
      </p:cxnSp>
      <p:cxnSp>
        <p:nvCxnSpPr>
          <p:cNvPr id="2135" name="Google Shape;2135;p226"/>
          <p:cNvCxnSpPr/>
          <p:nvPr/>
        </p:nvCxnSpPr>
        <p:spPr>
          <a:xfrm>
            <a:off x="7535751" y="4580053"/>
            <a:ext cx="0" cy="561300"/>
          </a:xfrm>
          <a:prstGeom prst="straightConnector1">
            <a:avLst/>
          </a:prstGeom>
          <a:noFill/>
          <a:ln cap="flat" cmpd="sng" w="9525">
            <a:solidFill>
              <a:schemeClr val="accent5"/>
            </a:solidFill>
            <a:prstDash val="solid"/>
            <a:round/>
            <a:headEnd len="med" w="med" type="none"/>
            <a:tailEnd len="med" w="med" type="none"/>
          </a:ln>
        </p:spPr>
      </p:cxnSp>
      <p:cxnSp>
        <p:nvCxnSpPr>
          <p:cNvPr id="2136" name="Google Shape;2136;p226"/>
          <p:cNvCxnSpPr/>
          <p:nvPr/>
        </p:nvCxnSpPr>
        <p:spPr>
          <a:xfrm>
            <a:off x="5933727" y="4123641"/>
            <a:ext cx="3221400" cy="0"/>
          </a:xfrm>
          <a:prstGeom prst="straightConnector1">
            <a:avLst/>
          </a:prstGeom>
          <a:noFill/>
          <a:ln cap="flat" cmpd="sng" w="9525">
            <a:solidFill>
              <a:schemeClr val="accent5"/>
            </a:solidFill>
            <a:prstDash val="solid"/>
            <a:round/>
            <a:headEnd len="med" w="med" type="none"/>
            <a:tailEnd len="med" w="med" type="none"/>
          </a:ln>
        </p:spPr>
      </p:cxnSp>
      <p:sp>
        <p:nvSpPr>
          <p:cNvPr id="2137" name="Google Shape;2137;p226"/>
          <p:cNvSpPr/>
          <p:nvPr/>
        </p:nvSpPr>
        <p:spPr>
          <a:xfrm>
            <a:off x="2736225" y="0"/>
            <a:ext cx="3198600" cy="2109000"/>
          </a:xfrm>
          <a:prstGeom prst="rect">
            <a:avLst/>
          </a:prstGeom>
          <a:solidFill>
            <a:schemeClr val="accent1"/>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2138" name="Google Shape;2138;p226"/>
          <p:cNvSpPr/>
          <p:nvPr/>
        </p:nvSpPr>
        <p:spPr>
          <a:xfrm>
            <a:off x="5933725" y="50"/>
            <a:ext cx="3221400" cy="2109000"/>
          </a:xfrm>
          <a:prstGeom prst="rect">
            <a:avLst/>
          </a:prstGeom>
          <a:solidFill>
            <a:schemeClr val="accent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139" name="Google Shape;2139;p226"/>
          <p:cNvSpPr txBox="1"/>
          <p:nvPr>
            <p:ph type="title"/>
          </p:nvPr>
        </p:nvSpPr>
        <p:spPr>
          <a:xfrm>
            <a:off x="2936175"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140" name="Google Shape;2140;p226"/>
          <p:cNvSpPr txBox="1"/>
          <p:nvPr>
            <p:ph idx="1" type="body"/>
          </p:nvPr>
        </p:nvSpPr>
        <p:spPr>
          <a:xfrm>
            <a:off x="2936175"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2141" name="Google Shape;2141;p226"/>
          <p:cNvSpPr txBox="1"/>
          <p:nvPr>
            <p:ph idx="2" type="title"/>
          </p:nvPr>
        </p:nvSpPr>
        <p:spPr>
          <a:xfrm>
            <a:off x="6151837"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Inter"/>
              <a:buNone/>
              <a:defRPr b="1" sz="1300">
                <a:solidFill>
                  <a:schemeClr val="lt1"/>
                </a:solidFill>
                <a:latin typeface="Inter"/>
                <a:ea typeface="Inter"/>
                <a:cs typeface="Inter"/>
                <a:sym typeface="Inter"/>
              </a:defRPr>
            </a:lvl1pPr>
            <a:lvl2pPr lvl="1"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2pPr>
            <a:lvl3pPr lvl="2"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3pPr>
            <a:lvl4pPr lvl="3"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4pPr>
            <a:lvl5pPr lvl="4"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5pPr>
            <a:lvl6pPr lvl="5"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6pPr>
            <a:lvl7pPr lvl="6"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7pPr>
            <a:lvl8pPr lvl="7"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8pPr>
            <a:lvl9pPr lvl="8" rtl="0">
              <a:spcBef>
                <a:spcPts val="0"/>
              </a:spcBef>
              <a:spcAft>
                <a:spcPts val="0"/>
              </a:spcAft>
              <a:buClr>
                <a:schemeClr val="lt1"/>
              </a:buClr>
              <a:buSzPts val="2700"/>
              <a:buFont typeface="Inter"/>
              <a:buNone/>
              <a:defRPr b="1" sz="2700">
                <a:solidFill>
                  <a:schemeClr val="lt1"/>
                </a:solidFill>
                <a:latin typeface="Inter"/>
                <a:ea typeface="Inter"/>
                <a:cs typeface="Inter"/>
                <a:sym typeface="Inter"/>
              </a:defRPr>
            </a:lvl9pPr>
          </a:lstStyle>
          <a:p/>
        </p:txBody>
      </p:sp>
      <p:sp>
        <p:nvSpPr>
          <p:cNvPr id="2142" name="Google Shape;2142;p226"/>
          <p:cNvSpPr txBox="1"/>
          <p:nvPr>
            <p:ph idx="3"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1pPr>
            <a:lvl2pPr indent="-292100" lvl="1" marL="9144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2pPr>
            <a:lvl3pPr indent="-292100" lvl="2" marL="13716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3pPr>
            <a:lvl4pPr indent="-292100" lvl="3" marL="18288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4pPr>
            <a:lvl5pPr indent="-292100" lvl="4" marL="22860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5pPr>
            <a:lvl6pPr indent="-292100" lvl="5" marL="27432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6pPr>
            <a:lvl7pPr indent="-292100" lvl="6" marL="3200400" rtl="0">
              <a:lnSpc>
                <a:spcPct val="115000"/>
              </a:lnSpc>
              <a:spcBef>
                <a:spcPts val="0"/>
              </a:spcBef>
              <a:spcAft>
                <a:spcPts val="0"/>
              </a:spcAft>
              <a:buClr>
                <a:schemeClr val="lt1"/>
              </a:buClr>
              <a:buSzPts val="1000"/>
              <a:buFont typeface="Inter Medium"/>
              <a:buAutoNum type="arabicPeriod"/>
              <a:defRPr sz="1000">
                <a:solidFill>
                  <a:schemeClr val="lt1"/>
                </a:solidFill>
                <a:latin typeface="Inter Medium"/>
                <a:ea typeface="Inter Medium"/>
                <a:cs typeface="Inter Medium"/>
                <a:sym typeface="Inter Medium"/>
              </a:defRPr>
            </a:lvl7pPr>
            <a:lvl8pPr indent="-292100" lvl="7" marL="3657600" rtl="0">
              <a:lnSpc>
                <a:spcPct val="115000"/>
              </a:lnSpc>
              <a:spcBef>
                <a:spcPts val="0"/>
              </a:spcBef>
              <a:spcAft>
                <a:spcPts val="0"/>
              </a:spcAft>
              <a:buClr>
                <a:schemeClr val="lt1"/>
              </a:buClr>
              <a:buSzPts val="1000"/>
              <a:buFont typeface="Inter Medium"/>
              <a:buAutoNum type="alphaLcPeriod"/>
              <a:defRPr sz="1000">
                <a:solidFill>
                  <a:schemeClr val="lt1"/>
                </a:solidFill>
                <a:latin typeface="Inter Medium"/>
                <a:ea typeface="Inter Medium"/>
                <a:cs typeface="Inter Medium"/>
                <a:sym typeface="Inter Medium"/>
              </a:defRPr>
            </a:lvl8pPr>
            <a:lvl9pPr indent="-292100" lvl="8" marL="4114800" rtl="0">
              <a:lnSpc>
                <a:spcPct val="115000"/>
              </a:lnSpc>
              <a:spcBef>
                <a:spcPts val="0"/>
              </a:spcBef>
              <a:spcAft>
                <a:spcPts val="0"/>
              </a:spcAft>
              <a:buClr>
                <a:schemeClr val="lt1"/>
              </a:buClr>
              <a:buSzPts val="1000"/>
              <a:buFont typeface="Inter Medium"/>
              <a:buAutoNum type="romanLcPeriod"/>
              <a:defRPr sz="1000">
                <a:solidFill>
                  <a:schemeClr val="lt1"/>
                </a:solidFill>
                <a:latin typeface="Inter Medium"/>
                <a:ea typeface="Inter Medium"/>
                <a:cs typeface="Inter Medium"/>
                <a:sym typeface="Inter Medium"/>
              </a:defRPr>
            </a:lvl9pPr>
          </a:lstStyle>
          <a:p/>
        </p:txBody>
      </p:sp>
      <p:sp>
        <p:nvSpPr>
          <p:cNvPr id="2143" name="Google Shape;2143;p226"/>
          <p:cNvSpPr txBox="1"/>
          <p:nvPr>
            <p:ph idx="4" type="body"/>
          </p:nvPr>
        </p:nvSpPr>
        <p:spPr>
          <a:xfrm>
            <a:off x="2936175"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1pPr>
            <a:lvl2pPr indent="-298450" lvl="1" marL="9144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2pPr>
            <a:lvl3pPr indent="-298450" lvl="2" marL="13716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3pPr>
            <a:lvl4pPr indent="-298450" lvl="3" marL="18288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4pPr>
            <a:lvl5pPr indent="-298450" lvl="4" marL="22860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5pPr>
            <a:lvl6pPr indent="-298450" lvl="5" marL="27432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6pPr>
            <a:lvl7pPr indent="-298450" lvl="6" marL="3200400" rtl="0">
              <a:lnSpc>
                <a:spcPct val="115000"/>
              </a:lnSpc>
              <a:spcBef>
                <a:spcPts val="0"/>
              </a:spcBef>
              <a:spcAft>
                <a:spcPts val="0"/>
              </a:spcAft>
              <a:buClr>
                <a:schemeClr val="dk1"/>
              </a:buClr>
              <a:buSzPts val="1100"/>
              <a:buFont typeface="Inter"/>
              <a:buAutoNum type="arabicPeriod"/>
              <a:defRPr sz="1100">
                <a:solidFill>
                  <a:schemeClr val="dk1"/>
                </a:solidFill>
                <a:latin typeface="Inter"/>
                <a:ea typeface="Inter"/>
                <a:cs typeface="Inter"/>
                <a:sym typeface="Inter"/>
              </a:defRPr>
            </a:lvl7pPr>
            <a:lvl8pPr indent="-298450" lvl="7" marL="3657600" rtl="0">
              <a:lnSpc>
                <a:spcPct val="115000"/>
              </a:lnSpc>
              <a:spcBef>
                <a:spcPts val="0"/>
              </a:spcBef>
              <a:spcAft>
                <a:spcPts val="0"/>
              </a:spcAft>
              <a:buClr>
                <a:schemeClr val="dk1"/>
              </a:buClr>
              <a:buSzPts val="1100"/>
              <a:buFont typeface="Inter"/>
              <a:buAutoNum type="alphaLcPeriod"/>
              <a:defRPr sz="1100">
                <a:solidFill>
                  <a:schemeClr val="dk1"/>
                </a:solidFill>
                <a:latin typeface="Inter"/>
                <a:ea typeface="Inter"/>
                <a:cs typeface="Inter"/>
                <a:sym typeface="Inter"/>
              </a:defRPr>
            </a:lvl8pPr>
            <a:lvl9pPr indent="-298450" lvl="8" marL="4114800" rtl="0">
              <a:lnSpc>
                <a:spcPct val="115000"/>
              </a:lnSpc>
              <a:spcBef>
                <a:spcPts val="0"/>
              </a:spcBef>
              <a:spcAft>
                <a:spcPts val="0"/>
              </a:spcAft>
              <a:buClr>
                <a:schemeClr val="dk1"/>
              </a:buClr>
              <a:buSzPts val="1100"/>
              <a:buFont typeface="Inter"/>
              <a:buAutoNum type="romanLcPeriod"/>
              <a:defRPr sz="1100">
                <a:solidFill>
                  <a:schemeClr val="dk1"/>
                </a:solidFill>
                <a:latin typeface="Inter"/>
                <a:ea typeface="Inter"/>
                <a:cs typeface="Inter"/>
                <a:sym typeface="Inter"/>
              </a:defRPr>
            </a:lvl9pPr>
          </a:lstStyle>
          <a:p/>
        </p:txBody>
      </p:sp>
      <p:sp>
        <p:nvSpPr>
          <p:cNvPr id="2144" name="Google Shape;2144;p226"/>
          <p:cNvSpPr txBox="1"/>
          <p:nvPr>
            <p:ph idx="5" type="body"/>
          </p:nvPr>
        </p:nvSpPr>
        <p:spPr>
          <a:xfrm>
            <a:off x="6151837"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Char char="■"/>
              <a:defRPr sz="900">
                <a:solidFill>
                  <a:schemeClr val="dk1"/>
                </a:solidFill>
                <a:latin typeface="Inter"/>
                <a:ea typeface="Inter"/>
                <a:cs typeface="Inter"/>
                <a:sym typeface="Inter"/>
              </a:defRPr>
            </a:lvl9pPr>
          </a:lstStyle>
          <a:p/>
        </p:txBody>
      </p:sp>
      <p:sp>
        <p:nvSpPr>
          <p:cNvPr id="2145" name="Google Shape;2145;p226"/>
          <p:cNvSpPr txBox="1"/>
          <p:nvPr>
            <p:ph idx="6" type="title"/>
          </p:nvPr>
        </p:nvSpPr>
        <p:spPr>
          <a:xfrm>
            <a:off x="2936175"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146" name="Google Shape;2146;p226"/>
          <p:cNvSpPr txBox="1"/>
          <p:nvPr>
            <p:ph idx="7" type="title"/>
          </p:nvPr>
        </p:nvSpPr>
        <p:spPr>
          <a:xfrm>
            <a:off x="6151837"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Inter"/>
              <a:buNone/>
              <a:defRPr b="1" sz="1300">
                <a:solidFill>
                  <a:schemeClr val="lt2"/>
                </a:solidFill>
                <a:latin typeface="Inter"/>
                <a:ea typeface="Inter"/>
                <a:cs typeface="Inter"/>
                <a:sym typeface="Inter"/>
              </a:defRPr>
            </a:lvl1pPr>
            <a:lvl2pPr lvl="1"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2pPr>
            <a:lvl3pPr lvl="2"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3pPr>
            <a:lvl4pPr lvl="3"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4pPr>
            <a:lvl5pPr lvl="4"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5pPr>
            <a:lvl6pPr lvl="5"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6pPr>
            <a:lvl7pPr lvl="6"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7pPr>
            <a:lvl8pPr lvl="7"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8pPr>
            <a:lvl9pPr lvl="8" rtl="0">
              <a:spcBef>
                <a:spcPts val="0"/>
              </a:spcBef>
              <a:spcAft>
                <a:spcPts val="0"/>
              </a:spcAft>
              <a:buClr>
                <a:schemeClr val="lt2"/>
              </a:buClr>
              <a:buSzPts val="2700"/>
              <a:buFont typeface="Inter"/>
              <a:buNone/>
              <a:defRPr b="1" sz="2700">
                <a:solidFill>
                  <a:schemeClr val="lt2"/>
                </a:solidFill>
                <a:latin typeface="Inter"/>
                <a:ea typeface="Inter"/>
                <a:cs typeface="Inter"/>
                <a:sym typeface="Inter"/>
              </a:defRPr>
            </a:lvl9pPr>
          </a:lstStyle>
          <a:p/>
        </p:txBody>
      </p:sp>
      <p:sp>
        <p:nvSpPr>
          <p:cNvPr id="2147" name="Google Shape;2147;p226"/>
          <p:cNvSpPr txBox="1"/>
          <p:nvPr>
            <p:ph idx="8"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148" name="Google Shape;2148;p226"/>
          <p:cNvSpPr txBox="1"/>
          <p:nvPr>
            <p:ph idx="9"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149" name="Google Shape;2149;p226"/>
          <p:cNvSpPr txBox="1"/>
          <p:nvPr>
            <p:ph idx="13"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1pPr>
            <a:lvl2pPr lvl="1"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2pPr>
            <a:lvl3pPr lvl="2"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3pPr>
            <a:lvl4pPr lvl="3"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4pPr>
            <a:lvl5pPr lvl="4"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5pPr>
            <a:lvl6pPr lvl="5"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6pPr>
            <a:lvl7pPr lvl="6"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7pPr>
            <a:lvl8pPr lvl="7"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8pPr>
            <a:lvl9pPr lvl="8" rtl="0" algn="ctr">
              <a:spcBef>
                <a:spcPts val="0"/>
              </a:spcBef>
              <a:spcAft>
                <a:spcPts val="0"/>
              </a:spcAft>
              <a:buClr>
                <a:schemeClr val="lt2"/>
              </a:buClr>
              <a:buSzPts val="900"/>
              <a:buFont typeface="Inter"/>
              <a:buNone/>
              <a:defRPr b="1" sz="900">
                <a:solidFill>
                  <a:schemeClr val="lt2"/>
                </a:solidFill>
                <a:latin typeface="Inter"/>
                <a:ea typeface="Inter"/>
                <a:cs typeface="Inter"/>
                <a:sym typeface="Inter"/>
              </a:defRPr>
            </a:lvl9pPr>
          </a:lstStyle>
          <a:p/>
        </p:txBody>
      </p:sp>
      <p:sp>
        <p:nvSpPr>
          <p:cNvPr id="2150" name="Google Shape;2150;p226"/>
          <p:cNvSpPr/>
          <p:nvPr>
            <p:ph idx="14" type="pic"/>
          </p:nvPr>
        </p:nvSpPr>
        <p:spPr>
          <a:xfrm>
            <a:off x="0" y="-7475"/>
            <a:ext cx="2729400" cy="5143500"/>
          </a:xfrm>
          <a:prstGeom prst="rect">
            <a:avLst/>
          </a:prstGeom>
          <a:noFill/>
          <a:ln>
            <a:noFill/>
          </a:ln>
        </p:spPr>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1">
  <p:cSld name="CUSTOM_13">
    <p:spTree>
      <p:nvGrpSpPr>
        <p:cNvPr id="2151" name="Shape 2151"/>
        <p:cNvGrpSpPr/>
        <p:nvPr/>
      </p:nvGrpSpPr>
      <p:grpSpPr>
        <a:xfrm>
          <a:off x="0" y="0"/>
          <a:ext cx="0" cy="0"/>
          <a:chOff x="0" y="0"/>
          <a:chExt cx="0" cy="0"/>
        </a:xfrm>
      </p:grpSpPr>
      <p:sp>
        <p:nvSpPr>
          <p:cNvPr id="2152" name="Google Shape;2152;p227"/>
          <p:cNvSpPr/>
          <p:nvPr/>
        </p:nvSpPr>
        <p:spPr>
          <a:xfrm>
            <a:off x="4573725" y="0"/>
            <a:ext cx="45702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Inter"/>
              <a:ea typeface="Inter"/>
              <a:cs typeface="Inter"/>
              <a:sym typeface="Inter"/>
            </a:endParaRPr>
          </a:p>
        </p:txBody>
      </p:sp>
      <p:sp>
        <p:nvSpPr>
          <p:cNvPr id="2153" name="Google Shape;2153;p227"/>
          <p:cNvSpPr txBox="1"/>
          <p:nvPr>
            <p:ph type="title"/>
          </p:nvPr>
        </p:nvSpPr>
        <p:spPr>
          <a:xfrm>
            <a:off x="5091100" y="1014700"/>
            <a:ext cx="3601200" cy="31332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400"/>
              <a:buFont typeface="Inter"/>
              <a:buNone/>
              <a:defRPr>
                <a:solidFill>
                  <a:schemeClr val="lt1"/>
                </a:solidFill>
                <a:latin typeface="Inter"/>
                <a:ea typeface="Inter"/>
                <a:cs typeface="Inter"/>
                <a:sym typeface="Inter"/>
              </a:defRPr>
            </a:lvl1pPr>
            <a:lvl2pPr lvl="1" rtl="0">
              <a:spcBef>
                <a:spcPts val="0"/>
              </a:spcBef>
              <a:spcAft>
                <a:spcPts val="0"/>
              </a:spcAft>
              <a:buClr>
                <a:schemeClr val="lt1"/>
              </a:buClr>
              <a:buSzPts val="1400"/>
              <a:buFont typeface="Inter"/>
              <a:buNone/>
              <a:defRPr>
                <a:solidFill>
                  <a:schemeClr val="lt1"/>
                </a:solidFill>
                <a:latin typeface="Inter"/>
                <a:ea typeface="Inter"/>
                <a:cs typeface="Inter"/>
                <a:sym typeface="Inter"/>
              </a:defRPr>
            </a:lvl2pPr>
            <a:lvl3pPr lvl="2" rtl="0">
              <a:spcBef>
                <a:spcPts val="0"/>
              </a:spcBef>
              <a:spcAft>
                <a:spcPts val="0"/>
              </a:spcAft>
              <a:buClr>
                <a:schemeClr val="lt1"/>
              </a:buClr>
              <a:buSzPts val="1400"/>
              <a:buFont typeface="Inter"/>
              <a:buNone/>
              <a:defRPr>
                <a:solidFill>
                  <a:schemeClr val="lt1"/>
                </a:solidFill>
                <a:latin typeface="Inter"/>
                <a:ea typeface="Inter"/>
                <a:cs typeface="Inter"/>
                <a:sym typeface="Inter"/>
              </a:defRPr>
            </a:lvl3pPr>
            <a:lvl4pPr lvl="3" rtl="0">
              <a:spcBef>
                <a:spcPts val="0"/>
              </a:spcBef>
              <a:spcAft>
                <a:spcPts val="0"/>
              </a:spcAft>
              <a:buClr>
                <a:schemeClr val="lt1"/>
              </a:buClr>
              <a:buSzPts val="1400"/>
              <a:buFont typeface="Inter"/>
              <a:buNone/>
              <a:defRPr>
                <a:solidFill>
                  <a:schemeClr val="lt1"/>
                </a:solidFill>
                <a:latin typeface="Inter"/>
                <a:ea typeface="Inter"/>
                <a:cs typeface="Inter"/>
                <a:sym typeface="Inter"/>
              </a:defRPr>
            </a:lvl4pPr>
            <a:lvl5pPr lvl="4" rtl="0">
              <a:spcBef>
                <a:spcPts val="0"/>
              </a:spcBef>
              <a:spcAft>
                <a:spcPts val="0"/>
              </a:spcAft>
              <a:buClr>
                <a:schemeClr val="lt1"/>
              </a:buClr>
              <a:buSzPts val="1400"/>
              <a:buFont typeface="Inter"/>
              <a:buNone/>
              <a:defRPr>
                <a:solidFill>
                  <a:schemeClr val="lt1"/>
                </a:solidFill>
                <a:latin typeface="Inter"/>
                <a:ea typeface="Inter"/>
                <a:cs typeface="Inter"/>
                <a:sym typeface="Inter"/>
              </a:defRPr>
            </a:lvl5pPr>
            <a:lvl6pPr lvl="5" rtl="0">
              <a:spcBef>
                <a:spcPts val="0"/>
              </a:spcBef>
              <a:spcAft>
                <a:spcPts val="0"/>
              </a:spcAft>
              <a:buClr>
                <a:schemeClr val="lt1"/>
              </a:buClr>
              <a:buSzPts val="1400"/>
              <a:buFont typeface="Inter"/>
              <a:buNone/>
              <a:defRPr>
                <a:solidFill>
                  <a:schemeClr val="lt1"/>
                </a:solidFill>
                <a:latin typeface="Inter"/>
                <a:ea typeface="Inter"/>
                <a:cs typeface="Inter"/>
                <a:sym typeface="Inter"/>
              </a:defRPr>
            </a:lvl6pPr>
            <a:lvl7pPr lvl="6" rtl="0">
              <a:spcBef>
                <a:spcPts val="0"/>
              </a:spcBef>
              <a:spcAft>
                <a:spcPts val="0"/>
              </a:spcAft>
              <a:buClr>
                <a:schemeClr val="lt1"/>
              </a:buClr>
              <a:buSzPts val="1400"/>
              <a:buFont typeface="Inter"/>
              <a:buNone/>
              <a:defRPr>
                <a:solidFill>
                  <a:schemeClr val="lt1"/>
                </a:solidFill>
                <a:latin typeface="Inter"/>
                <a:ea typeface="Inter"/>
                <a:cs typeface="Inter"/>
                <a:sym typeface="Inter"/>
              </a:defRPr>
            </a:lvl7pPr>
            <a:lvl8pPr lvl="7" rtl="0">
              <a:spcBef>
                <a:spcPts val="0"/>
              </a:spcBef>
              <a:spcAft>
                <a:spcPts val="0"/>
              </a:spcAft>
              <a:buClr>
                <a:schemeClr val="lt1"/>
              </a:buClr>
              <a:buSzPts val="1400"/>
              <a:buFont typeface="Inter"/>
              <a:buNone/>
              <a:defRPr>
                <a:solidFill>
                  <a:schemeClr val="lt1"/>
                </a:solidFill>
                <a:latin typeface="Inter"/>
                <a:ea typeface="Inter"/>
                <a:cs typeface="Inter"/>
                <a:sym typeface="Inter"/>
              </a:defRPr>
            </a:lvl8pPr>
            <a:lvl9pPr lvl="8" rtl="0">
              <a:spcBef>
                <a:spcPts val="0"/>
              </a:spcBef>
              <a:spcAft>
                <a:spcPts val="0"/>
              </a:spcAft>
              <a:buClr>
                <a:schemeClr val="lt1"/>
              </a:buClr>
              <a:buSzPts val="1400"/>
              <a:buFont typeface="Inter"/>
              <a:buNone/>
              <a:defRPr>
                <a:solidFill>
                  <a:schemeClr val="lt1"/>
                </a:solidFill>
                <a:latin typeface="Inter"/>
                <a:ea typeface="Inter"/>
                <a:cs typeface="Inter"/>
                <a:sym typeface="Inter"/>
              </a:defRPr>
            </a:lvl9pPr>
          </a:lstStyle>
          <a:p/>
        </p:txBody>
      </p:sp>
      <p:sp>
        <p:nvSpPr>
          <p:cNvPr id="2154" name="Google Shape;2154;p227"/>
          <p:cNvSpPr txBox="1"/>
          <p:nvPr>
            <p:ph idx="2" type="title"/>
          </p:nvPr>
        </p:nvSpPr>
        <p:spPr>
          <a:xfrm>
            <a:off x="376950" y="2953800"/>
            <a:ext cx="3816000" cy="1882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1pPr>
            <a:lvl2pPr lvl="1"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2pPr>
            <a:lvl3pPr lvl="2"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3pPr>
            <a:lvl4pPr lvl="3"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4pPr>
            <a:lvl5pPr lvl="4"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5pPr>
            <a:lvl6pPr lvl="5"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6pPr>
            <a:lvl7pPr lvl="6"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7pPr>
            <a:lvl8pPr lvl="7"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8pPr>
            <a:lvl9pPr lvl="8" rtl="0">
              <a:spcBef>
                <a:spcPts val="0"/>
              </a:spcBef>
              <a:spcAft>
                <a:spcPts val="0"/>
              </a:spcAft>
              <a:buClr>
                <a:schemeClr val="accent1"/>
              </a:buClr>
              <a:buSzPts val="2400"/>
              <a:buFont typeface="Inter"/>
              <a:buNone/>
              <a:defRPr sz="2400">
                <a:solidFill>
                  <a:schemeClr val="accent1"/>
                </a:solidFill>
                <a:latin typeface="Inter"/>
                <a:ea typeface="Inter"/>
                <a:cs typeface="Inter"/>
                <a:sym typeface="Inter"/>
              </a:defRPr>
            </a:lvl9pPr>
          </a:lstStyle>
          <a:p/>
        </p:txBody>
      </p:sp>
      <p:sp>
        <p:nvSpPr>
          <p:cNvPr id="2155" name="Google Shape;2155;p227"/>
          <p:cNvSpPr/>
          <p:nvPr>
            <p:ph idx="3" type="pic"/>
          </p:nvPr>
        </p:nvSpPr>
        <p:spPr>
          <a:xfrm>
            <a:off x="0" y="0"/>
            <a:ext cx="4572000" cy="2571900"/>
          </a:xfrm>
          <a:prstGeom prst="rect">
            <a:avLst/>
          </a:prstGeom>
          <a:noFill/>
          <a:ln>
            <a:noFill/>
          </a:ln>
        </p:spPr>
      </p:sp>
      <p:pic>
        <p:nvPicPr>
          <p:cNvPr id="2156" name="Google Shape;2156;p227"/>
          <p:cNvPicPr preferRelativeResize="0"/>
          <p:nvPr/>
        </p:nvPicPr>
        <p:blipFill>
          <a:blip r:embed="rId2">
            <a:alphaModFix/>
          </a:blip>
          <a:stretch>
            <a:fillRect/>
          </a:stretch>
        </p:blipFill>
        <p:spPr>
          <a:xfrm>
            <a:off x="315350" y="4786297"/>
            <a:ext cx="141522" cy="197375"/>
          </a:xfrm>
          <a:prstGeom prst="rect">
            <a:avLst/>
          </a:prstGeom>
          <a:noFill/>
          <a:ln>
            <a:noFill/>
          </a:ln>
        </p:spPr>
      </p:pic>
      <p:sp>
        <p:nvSpPr>
          <p:cNvPr id="2157" name="Google Shape;2157;p2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rgbClr val="9E9E9E"/>
                </a:solidFill>
                <a:latin typeface="JetBrains Mono"/>
                <a:ea typeface="JetBrains Mono"/>
                <a:cs typeface="JetBrains Mono"/>
                <a:sym typeface="JetBrains Mono"/>
              </a:defRPr>
            </a:lvl1pPr>
            <a:lvl2pPr lvl="1" rtl="0" algn="r">
              <a:buNone/>
              <a:defRPr sz="900">
                <a:solidFill>
                  <a:srgbClr val="9E9E9E"/>
                </a:solidFill>
                <a:latin typeface="JetBrains Mono"/>
                <a:ea typeface="JetBrains Mono"/>
                <a:cs typeface="JetBrains Mono"/>
                <a:sym typeface="JetBrains Mono"/>
              </a:defRPr>
            </a:lvl2pPr>
            <a:lvl3pPr lvl="2" rtl="0" algn="r">
              <a:buNone/>
              <a:defRPr sz="900">
                <a:solidFill>
                  <a:srgbClr val="9E9E9E"/>
                </a:solidFill>
                <a:latin typeface="JetBrains Mono"/>
                <a:ea typeface="JetBrains Mono"/>
                <a:cs typeface="JetBrains Mono"/>
                <a:sym typeface="JetBrains Mono"/>
              </a:defRPr>
            </a:lvl3pPr>
            <a:lvl4pPr lvl="3" rtl="0" algn="r">
              <a:buNone/>
              <a:defRPr sz="900">
                <a:solidFill>
                  <a:srgbClr val="9E9E9E"/>
                </a:solidFill>
                <a:latin typeface="JetBrains Mono"/>
                <a:ea typeface="JetBrains Mono"/>
                <a:cs typeface="JetBrains Mono"/>
                <a:sym typeface="JetBrains Mono"/>
              </a:defRPr>
            </a:lvl4pPr>
            <a:lvl5pPr lvl="4" rtl="0" algn="r">
              <a:buNone/>
              <a:defRPr sz="900">
                <a:solidFill>
                  <a:srgbClr val="9E9E9E"/>
                </a:solidFill>
                <a:latin typeface="JetBrains Mono"/>
                <a:ea typeface="JetBrains Mono"/>
                <a:cs typeface="JetBrains Mono"/>
                <a:sym typeface="JetBrains Mono"/>
              </a:defRPr>
            </a:lvl5pPr>
            <a:lvl6pPr lvl="5" rtl="0" algn="r">
              <a:buNone/>
              <a:defRPr sz="900">
                <a:solidFill>
                  <a:srgbClr val="9E9E9E"/>
                </a:solidFill>
                <a:latin typeface="JetBrains Mono"/>
                <a:ea typeface="JetBrains Mono"/>
                <a:cs typeface="JetBrains Mono"/>
                <a:sym typeface="JetBrains Mono"/>
              </a:defRPr>
            </a:lvl6pPr>
            <a:lvl7pPr lvl="6" rtl="0" algn="r">
              <a:buNone/>
              <a:defRPr sz="900">
                <a:solidFill>
                  <a:srgbClr val="9E9E9E"/>
                </a:solidFill>
                <a:latin typeface="JetBrains Mono"/>
                <a:ea typeface="JetBrains Mono"/>
                <a:cs typeface="JetBrains Mono"/>
                <a:sym typeface="JetBrains Mono"/>
              </a:defRPr>
            </a:lvl7pPr>
            <a:lvl8pPr lvl="7" rtl="0" algn="r">
              <a:buNone/>
              <a:defRPr sz="900">
                <a:solidFill>
                  <a:srgbClr val="9E9E9E"/>
                </a:solidFill>
                <a:latin typeface="JetBrains Mono"/>
                <a:ea typeface="JetBrains Mono"/>
                <a:cs typeface="JetBrains Mono"/>
                <a:sym typeface="JetBrains Mono"/>
              </a:defRPr>
            </a:lvl8pPr>
            <a:lvl9pPr lvl="8" rtl="0" algn="r">
              <a:buNone/>
              <a:defRPr sz="900">
                <a:solidFill>
                  <a:srgbClr val="9E9E9E"/>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2">
  <p:cSld name="CUSTOM_17">
    <p:bg>
      <p:bgPr>
        <a:solidFill>
          <a:schemeClr val="accent1"/>
        </a:solidFill>
      </p:bgPr>
    </p:bg>
    <p:spTree>
      <p:nvGrpSpPr>
        <p:cNvPr id="2158" name="Shape 2158"/>
        <p:cNvGrpSpPr/>
        <p:nvPr/>
      </p:nvGrpSpPr>
      <p:grpSpPr>
        <a:xfrm>
          <a:off x="0" y="0"/>
          <a:ext cx="0" cy="0"/>
          <a:chOff x="0" y="0"/>
          <a:chExt cx="0" cy="0"/>
        </a:xfrm>
      </p:grpSpPr>
      <p:sp>
        <p:nvSpPr>
          <p:cNvPr id="2159" name="Google Shape;2159;p228"/>
          <p:cNvSpPr/>
          <p:nvPr>
            <p:ph idx="2" type="pic"/>
          </p:nvPr>
        </p:nvSpPr>
        <p:spPr>
          <a:xfrm>
            <a:off x="0" y="0"/>
            <a:ext cx="3511200" cy="4607100"/>
          </a:xfrm>
          <a:prstGeom prst="rect">
            <a:avLst/>
          </a:prstGeom>
          <a:noFill/>
          <a:ln>
            <a:noFill/>
          </a:ln>
        </p:spPr>
      </p:sp>
      <p:pic>
        <p:nvPicPr>
          <p:cNvPr id="2160" name="Google Shape;2160;p228"/>
          <p:cNvPicPr preferRelativeResize="0"/>
          <p:nvPr/>
        </p:nvPicPr>
        <p:blipFill>
          <a:blip r:embed="rId2">
            <a:alphaModFix/>
          </a:blip>
          <a:stretch>
            <a:fillRect/>
          </a:stretch>
        </p:blipFill>
        <p:spPr>
          <a:xfrm>
            <a:off x="315352" y="4786288"/>
            <a:ext cx="141525" cy="197391"/>
          </a:xfrm>
          <a:prstGeom prst="rect">
            <a:avLst/>
          </a:prstGeom>
          <a:noFill/>
          <a:ln>
            <a:noFill/>
          </a:ln>
        </p:spPr>
      </p:pic>
      <p:sp>
        <p:nvSpPr>
          <p:cNvPr id="2161" name="Google Shape;2161;p228"/>
          <p:cNvSpPr txBox="1"/>
          <p:nvPr>
            <p:ph type="title"/>
          </p:nvPr>
        </p:nvSpPr>
        <p:spPr>
          <a:xfrm>
            <a:off x="4152925" y="1850475"/>
            <a:ext cx="4486800" cy="27567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3">
  <p:cSld name="CUSTOM_18">
    <p:bg>
      <p:bgPr>
        <a:solidFill>
          <a:schemeClr val="lt1"/>
        </a:solidFill>
      </p:bgPr>
    </p:bg>
    <p:spTree>
      <p:nvGrpSpPr>
        <p:cNvPr id="2162" name="Shape 2162"/>
        <p:cNvGrpSpPr/>
        <p:nvPr/>
      </p:nvGrpSpPr>
      <p:grpSpPr>
        <a:xfrm>
          <a:off x="0" y="0"/>
          <a:ext cx="0" cy="0"/>
          <a:chOff x="0" y="0"/>
          <a:chExt cx="0" cy="0"/>
        </a:xfrm>
      </p:grpSpPr>
      <p:sp>
        <p:nvSpPr>
          <p:cNvPr id="2163" name="Google Shape;2163;p229"/>
          <p:cNvSpPr/>
          <p:nvPr/>
        </p:nvSpPr>
        <p:spPr>
          <a:xfrm>
            <a:off x="2864550" y="628350"/>
            <a:ext cx="3140100" cy="3099600"/>
          </a:xfrm>
          <a:prstGeom prst="rect">
            <a:avLst/>
          </a:prstGeom>
          <a:solidFill>
            <a:srgbClr val="F5F5F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4" name="Google Shape;2164;p229"/>
          <p:cNvSpPr/>
          <p:nvPr/>
        </p:nvSpPr>
        <p:spPr>
          <a:xfrm>
            <a:off x="6003750" y="628350"/>
            <a:ext cx="3166500" cy="3099600"/>
          </a:xfrm>
          <a:prstGeom prst="rect">
            <a:avLst/>
          </a:prstGeom>
          <a:solidFill>
            <a:srgbClr val="EBF1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5" name="Google Shape;2165;p229"/>
          <p:cNvSpPr/>
          <p:nvPr>
            <p:ph idx="2" type="pic"/>
          </p:nvPr>
        </p:nvSpPr>
        <p:spPr>
          <a:xfrm>
            <a:off x="-26250" y="628350"/>
            <a:ext cx="2890800" cy="4515300"/>
          </a:xfrm>
          <a:prstGeom prst="rect">
            <a:avLst/>
          </a:prstGeom>
          <a:noFill/>
          <a:ln>
            <a:noFill/>
          </a:ln>
        </p:spPr>
      </p:sp>
      <p:sp>
        <p:nvSpPr>
          <p:cNvPr id="2166" name="Google Shape;2166;p229"/>
          <p:cNvSpPr/>
          <p:nvPr/>
        </p:nvSpPr>
        <p:spPr>
          <a:xfrm>
            <a:off x="-26250" y="-35250"/>
            <a:ext cx="9196500" cy="6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7" name="Google Shape;2167;p229"/>
          <p:cNvSpPr txBox="1"/>
          <p:nvPr>
            <p:ph idx="1" type="body"/>
          </p:nvPr>
        </p:nvSpPr>
        <p:spPr>
          <a:xfrm>
            <a:off x="3093725" y="1171648"/>
            <a:ext cx="25989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2168" name="Google Shape;2168;p229"/>
          <p:cNvSpPr txBox="1"/>
          <p:nvPr>
            <p:ph type="title"/>
          </p:nvPr>
        </p:nvSpPr>
        <p:spPr>
          <a:xfrm>
            <a:off x="3093725"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
        <p:nvSpPr>
          <p:cNvPr id="2169" name="Google Shape;2169;p229"/>
          <p:cNvSpPr txBox="1"/>
          <p:nvPr>
            <p:ph idx="3" type="body"/>
          </p:nvPr>
        </p:nvSpPr>
        <p:spPr>
          <a:xfrm>
            <a:off x="6227650" y="1171648"/>
            <a:ext cx="2587200" cy="23733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1pPr>
            <a:lvl2pPr indent="-285750" lvl="1" marL="9144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2pPr>
            <a:lvl3pPr indent="-285750" lvl="2" marL="13716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3pPr>
            <a:lvl4pPr indent="-285750" lvl="3" marL="18288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4pPr>
            <a:lvl5pPr indent="-285750" lvl="4" marL="22860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5pPr>
            <a:lvl6pPr indent="-285750" lvl="5" marL="27432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6pPr>
            <a:lvl7pPr indent="-285750" lvl="6" marL="3200400" rtl="0">
              <a:lnSpc>
                <a:spcPct val="115000"/>
              </a:lnSpc>
              <a:spcBef>
                <a:spcPts val="0"/>
              </a:spcBef>
              <a:spcAft>
                <a:spcPts val="0"/>
              </a:spcAft>
              <a:buClr>
                <a:schemeClr val="dk1"/>
              </a:buClr>
              <a:buSzPts val="900"/>
              <a:buFont typeface="Inter"/>
              <a:buAutoNum type="arabicPeriod"/>
              <a:defRPr sz="900">
                <a:solidFill>
                  <a:schemeClr val="dk1"/>
                </a:solidFill>
                <a:latin typeface="Inter"/>
                <a:ea typeface="Inter"/>
                <a:cs typeface="Inter"/>
                <a:sym typeface="Inter"/>
              </a:defRPr>
            </a:lvl7pPr>
            <a:lvl8pPr indent="-285750" lvl="7" marL="3657600" rtl="0">
              <a:lnSpc>
                <a:spcPct val="115000"/>
              </a:lnSpc>
              <a:spcBef>
                <a:spcPts val="0"/>
              </a:spcBef>
              <a:spcAft>
                <a:spcPts val="0"/>
              </a:spcAft>
              <a:buClr>
                <a:schemeClr val="dk1"/>
              </a:buClr>
              <a:buSzPts val="900"/>
              <a:buFont typeface="Inter"/>
              <a:buAutoNum type="alphaLcPeriod"/>
              <a:defRPr sz="900">
                <a:solidFill>
                  <a:schemeClr val="dk1"/>
                </a:solidFill>
                <a:latin typeface="Inter"/>
                <a:ea typeface="Inter"/>
                <a:cs typeface="Inter"/>
                <a:sym typeface="Inter"/>
              </a:defRPr>
            </a:lvl8pPr>
            <a:lvl9pPr indent="-285750" lvl="8" marL="4114800" rtl="0">
              <a:lnSpc>
                <a:spcPct val="115000"/>
              </a:lnSpc>
              <a:spcBef>
                <a:spcPts val="0"/>
              </a:spcBef>
              <a:spcAft>
                <a:spcPts val="0"/>
              </a:spcAft>
              <a:buClr>
                <a:schemeClr val="dk1"/>
              </a:buClr>
              <a:buSzPts val="900"/>
              <a:buFont typeface="Inter"/>
              <a:buAutoNum type="romanLcPeriod"/>
              <a:defRPr sz="900">
                <a:solidFill>
                  <a:schemeClr val="dk1"/>
                </a:solidFill>
                <a:latin typeface="Inter"/>
                <a:ea typeface="Inter"/>
                <a:cs typeface="Inter"/>
                <a:sym typeface="Inter"/>
              </a:defRPr>
            </a:lvl9pPr>
          </a:lstStyle>
          <a:p/>
        </p:txBody>
      </p:sp>
      <p:sp>
        <p:nvSpPr>
          <p:cNvPr id="2170" name="Google Shape;2170;p229"/>
          <p:cNvSpPr txBox="1"/>
          <p:nvPr>
            <p:ph idx="4" type="title"/>
          </p:nvPr>
        </p:nvSpPr>
        <p:spPr>
          <a:xfrm>
            <a:off x="6227650" y="856563"/>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400"/>
              <a:buFont typeface="Inter"/>
              <a:buNone/>
              <a:defRPr b="1">
                <a:solidFill>
                  <a:schemeClr val="lt2"/>
                </a:solidFill>
                <a:latin typeface="Inter"/>
                <a:ea typeface="Inter"/>
                <a:cs typeface="Inter"/>
                <a:sym typeface="Inter"/>
              </a:defRPr>
            </a:lvl1pPr>
            <a:lvl2pPr lvl="1"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2pPr>
            <a:lvl3pPr lvl="2"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3pPr>
            <a:lvl4pPr lvl="3"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4pPr>
            <a:lvl5pPr lvl="4"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5pPr>
            <a:lvl6pPr lvl="5"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6pPr>
            <a:lvl7pPr lvl="6"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7pPr>
            <a:lvl8pPr lvl="7"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8pPr>
            <a:lvl9pPr lvl="8" rtl="0">
              <a:spcBef>
                <a:spcPts val="0"/>
              </a:spcBef>
              <a:spcAft>
                <a:spcPts val="0"/>
              </a:spcAft>
              <a:buClr>
                <a:schemeClr val="lt2"/>
              </a:buClr>
              <a:buSzPts val="2800"/>
              <a:buFont typeface="Inter"/>
              <a:buNone/>
              <a:defRPr b="1" sz="2800">
                <a:solidFill>
                  <a:schemeClr val="lt2"/>
                </a:solidFill>
                <a:latin typeface="Inter"/>
                <a:ea typeface="Inter"/>
                <a:cs typeface="Inter"/>
                <a:sym typeface="Inte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chemeClr val="accent4"/>
        </a:solidFill>
      </p:bgPr>
    </p:bg>
    <p:spTree>
      <p:nvGrpSpPr>
        <p:cNvPr id="2171" name="Shape 217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168" name="Shape 168"/>
        <p:cNvGrpSpPr/>
        <p:nvPr/>
      </p:nvGrpSpPr>
      <p:grpSpPr>
        <a:xfrm>
          <a:off x="0" y="0"/>
          <a:ext cx="0" cy="0"/>
          <a:chOff x="0" y="0"/>
          <a:chExt cx="0" cy="0"/>
        </a:xfrm>
      </p:grpSpPr>
      <p:sp>
        <p:nvSpPr>
          <p:cNvPr id="169" name="Google Shape;169;p25"/>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0" name="Google Shape;170;p25"/>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171" name="Google Shape;171;p25"/>
          <p:cNvSpPr/>
          <p:nvPr>
            <p:ph idx="2" type="pic"/>
          </p:nvPr>
        </p:nvSpPr>
        <p:spPr>
          <a:xfrm>
            <a:off x="94" y="0"/>
            <a:ext cx="3507900" cy="5143500"/>
          </a:xfrm>
          <a:prstGeom prst="rect">
            <a:avLst/>
          </a:prstGeom>
          <a:noFill/>
          <a:ln>
            <a:noFill/>
          </a:ln>
        </p:spPr>
      </p:sp>
      <p:pic>
        <p:nvPicPr>
          <p:cNvPr id="172" name="Google Shape;172;p2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73" name="Google Shape;173;p2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5"/>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175" name="Google Shape;175;p25"/>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76" name="Google Shape;176;p25"/>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177" name="Shape 177"/>
        <p:cNvGrpSpPr/>
        <p:nvPr/>
      </p:nvGrpSpPr>
      <p:grpSpPr>
        <a:xfrm>
          <a:off x="0" y="0"/>
          <a:ext cx="0" cy="0"/>
          <a:chOff x="0" y="0"/>
          <a:chExt cx="0" cy="0"/>
        </a:xfrm>
      </p:grpSpPr>
      <p:sp>
        <p:nvSpPr>
          <p:cNvPr id="178" name="Google Shape;178;p26"/>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179" name="Google Shape;179;p26"/>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0" name="Google Shape;180;p26"/>
          <p:cNvSpPr/>
          <p:nvPr>
            <p:ph idx="2" type="pic"/>
          </p:nvPr>
        </p:nvSpPr>
        <p:spPr>
          <a:xfrm>
            <a:off x="329153" y="1153500"/>
            <a:ext cx="1631400" cy="2232300"/>
          </a:xfrm>
          <a:prstGeom prst="rect">
            <a:avLst/>
          </a:prstGeom>
          <a:noFill/>
          <a:ln>
            <a:noFill/>
          </a:ln>
        </p:spPr>
      </p:sp>
      <p:pic>
        <p:nvPicPr>
          <p:cNvPr id="181" name="Google Shape;181;p2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82" name="Google Shape;182;p2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6"/>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4" name="Google Shape;184;p26"/>
          <p:cNvSpPr/>
          <p:nvPr>
            <p:ph idx="4" type="pic"/>
          </p:nvPr>
        </p:nvSpPr>
        <p:spPr>
          <a:xfrm>
            <a:off x="2613882" y="1153500"/>
            <a:ext cx="1631400" cy="2232300"/>
          </a:xfrm>
          <a:prstGeom prst="rect">
            <a:avLst/>
          </a:prstGeom>
          <a:noFill/>
          <a:ln>
            <a:noFill/>
          </a:ln>
        </p:spPr>
      </p:sp>
      <p:sp>
        <p:nvSpPr>
          <p:cNvPr id="185" name="Google Shape;185;p26"/>
          <p:cNvSpPr/>
          <p:nvPr>
            <p:ph idx="5" type="pic"/>
          </p:nvPr>
        </p:nvSpPr>
        <p:spPr>
          <a:xfrm>
            <a:off x="4898612" y="1153500"/>
            <a:ext cx="1631400" cy="2232300"/>
          </a:xfrm>
          <a:prstGeom prst="rect">
            <a:avLst/>
          </a:prstGeom>
          <a:noFill/>
          <a:ln>
            <a:noFill/>
          </a:ln>
        </p:spPr>
      </p:sp>
      <p:sp>
        <p:nvSpPr>
          <p:cNvPr id="186" name="Google Shape;186;p26"/>
          <p:cNvSpPr/>
          <p:nvPr>
            <p:ph idx="6" type="pic"/>
          </p:nvPr>
        </p:nvSpPr>
        <p:spPr>
          <a:xfrm>
            <a:off x="7183342" y="1153500"/>
            <a:ext cx="1631400" cy="2232300"/>
          </a:xfrm>
          <a:prstGeom prst="rect">
            <a:avLst/>
          </a:prstGeom>
          <a:noFill/>
          <a:ln>
            <a:noFill/>
          </a:ln>
        </p:spPr>
      </p:sp>
      <p:sp>
        <p:nvSpPr>
          <p:cNvPr id="187" name="Google Shape;187;p26"/>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88" name="Google Shape;188;p26"/>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89" name="Google Shape;189;p26"/>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0" name="Google Shape;190;p26"/>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191" name="Google Shape;191;p26"/>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192" name="Google Shape;192;p26"/>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
  <p:cSld name="TITLE_8_2_6">
    <p:spTree>
      <p:nvGrpSpPr>
        <p:cNvPr id="193" name="Shape 193"/>
        <p:cNvGrpSpPr/>
        <p:nvPr/>
      </p:nvGrpSpPr>
      <p:grpSpPr>
        <a:xfrm>
          <a:off x="0" y="0"/>
          <a:ext cx="0" cy="0"/>
          <a:chOff x="0" y="0"/>
          <a:chExt cx="0" cy="0"/>
        </a:xfrm>
      </p:grpSpPr>
      <p:sp>
        <p:nvSpPr>
          <p:cNvPr id="194" name="Google Shape;194;p27"/>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195" name="Google Shape;195;p27"/>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SzPts val="2700"/>
              <a:buFont typeface="DM Sans"/>
              <a:buNone/>
              <a:defRPr b="1" sz="2700">
                <a:latin typeface="DM Sans"/>
                <a:ea typeface="DM Sans"/>
                <a:cs typeface="DM Sans"/>
                <a:sym typeface="DM Sans"/>
              </a:defRPr>
            </a:lvl2pPr>
            <a:lvl3pPr lvl="2" rtl="0" algn="ctr">
              <a:spcBef>
                <a:spcPts val="0"/>
              </a:spcBef>
              <a:spcAft>
                <a:spcPts val="0"/>
              </a:spcAft>
              <a:buSzPts val="2700"/>
              <a:buFont typeface="DM Sans"/>
              <a:buNone/>
              <a:defRPr b="1" sz="2700">
                <a:latin typeface="DM Sans"/>
                <a:ea typeface="DM Sans"/>
                <a:cs typeface="DM Sans"/>
                <a:sym typeface="DM Sans"/>
              </a:defRPr>
            </a:lvl3pPr>
            <a:lvl4pPr lvl="3" rtl="0" algn="ctr">
              <a:spcBef>
                <a:spcPts val="0"/>
              </a:spcBef>
              <a:spcAft>
                <a:spcPts val="0"/>
              </a:spcAft>
              <a:buSzPts val="2700"/>
              <a:buFont typeface="DM Sans"/>
              <a:buNone/>
              <a:defRPr b="1" sz="2700">
                <a:latin typeface="DM Sans"/>
                <a:ea typeface="DM Sans"/>
                <a:cs typeface="DM Sans"/>
                <a:sym typeface="DM Sans"/>
              </a:defRPr>
            </a:lvl4pPr>
            <a:lvl5pPr lvl="4" rtl="0" algn="ctr">
              <a:spcBef>
                <a:spcPts val="0"/>
              </a:spcBef>
              <a:spcAft>
                <a:spcPts val="0"/>
              </a:spcAft>
              <a:buSzPts val="2700"/>
              <a:buFont typeface="DM Sans"/>
              <a:buNone/>
              <a:defRPr b="1" sz="2700">
                <a:latin typeface="DM Sans"/>
                <a:ea typeface="DM Sans"/>
                <a:cs typeface="DM Sans"/>
                <a:sym typeface="DM Sans"/>
              </a:defRPr>
            </a:lvl5pPr>
            <a:lvl6pPr lvl="5" rtl="0" algn="ctr">
              <a:spcBef>
                <a:spcPts val="0"/>
              </a:spcBef>
              <a:spcAft>
                <a:spcPts val="0"/>
              </a:spcAft>
              <a:buSzPts val="2700"/>
              <a:buFont typeface="DM Sans"/>
              <a:buNone/>
              <a:defRPr b="1" sz="2700">
                <a:latin typeface="DM Sans"/>
                <a:ea typeface="DM Sans"/>
                <a:cs typeface="DM Sans"/>
                <a:sym typeface="DM Sans"/>
              </a:defRPr>
            </a:lvl6pPr>
            <a:lvl7pPr lvl="6" rtl="0" algn="ctr">
              <a:spcBef>
                <a:spcPts val="0"/>
              </a:spcBef>
              <a:spcAft>
                <a:spcPts val="0"/>
              </a:spcAft>
              <a:buSzPts val="2700"/>
              <a:buFont typeface="DM Sans"/>
              <a:buNone/>
              <a:defRPr b="1" sz="2700">
                <a:latin typeface="DM Sans"/>
                <a:ea typeface="DM Sans"/>
                <a:cs typeface="DM Sans"/>
                <a:sym typeface="DM Sans"/>
              </a:defRPr>
            </a:lvl7pPr>
            <a:lvl8pPr lvl="7" rtl="0" algn="ctr">
              <a:spcBef>
                <a:spcPts val="0"/>
              </a:spcBef>
              <a:spcAft>
                <a:spcPts val="0"/>
              </a:spcAft>
              <a:buSzPts val="2700"/>
              <a:buFont typeface="DM Sans"/>
              <a:buNone/>
              <a:defRPr b="1" sz="2700">
                <a:latin typeface="DM Sans"/>
                <a:ea typeface="DM Sans"/>
                <a:cs typeface="DM Sans"/>
                <a:sym typeface="DM Sans"/>
              </a:defRPr>
            </a:lvl8pPr>
            <a:lvl9pPr lvl="8" rtl="0" algn="ctr">
              <a:spcBef>
                <a:spcPts val="0"/>
              </a:spcBef>
              <a:spcAft>
                <a:spcPts val="0"/>
              </a:spcAft>
              <a:buSzPts val="2700"/>
              <a:buFont typeface="DM Sans"/>
              <a:buNone/>
              <a:defRPr b="1" sz="2700">
                <a:latin typeface="DM Sans"/>
                <a:ea typeface="DM Sans"/>
                <a:cs typeface="DM Sans"/>
                <a:sym typeface="DM Sans"/>
              </a:defRPr>
            </a:lvl9pPr>
          </a:lstStyle>
          <a:p/>
        </p:txBody>
      </p:sp>
      <p:pic>
        <p:nvPicPr>
          <p:cNvPr id="196" name="Google Shape;196;p2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197" name="Google Shape;197;p2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GraphSlide2">
  <p:cSld name="TITLE_8_2_6_2">
    <p:spTree>
      <p:nvGrpSpPr>
        <p:cNvPr id="198" name="Shape 198"/>
        <p:cNvGrpSpPr/>
        <p:nvPr/>
      </p:nvGrpSpPr>
      <p:grpSpPr>
        <a:xfrm>
          <a:off x="0" y="0"/>
          <a:ext cx="0" cy="0"/>
          <a:chOff x="0" y="0"/>
          <a:chExt cx="0" cy="0"/>
        </a:xfrm>
      </p:grpSpPr>
      <p:pic>
        <p:nvPicPr>
          <p:cNvPr id="199" name="Google Shape;199;p2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00" name="Google Shape;200;p2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ph type="title"/>
          </p:nvPr>
        </p:nvSpPr>
        <p:spPr>
          <a:xfrm>
            <a:off x="329150" y="342900"/>
            <a:ext cx="3428700" cy="282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202" name="Google Shape;202;p28"/>
          <p:cNvSpPr txBox="1"/>
          <p:nvPr>
            <p:ph idx="1" type="body"/>
          </p:nvPr>
        </p:nvSpPr>
        <p:spPr>
          <a:xfrm>
            <a:off x="32915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203" name="Google Shape;203;p28"/>
          <p:cNvSpPr txBox="1"/>
          <p:nvPr>
            <p:ph idx="2" type="body"/>
          </p:nvPr>
        </p:nvSpPr>
        <p:spPr>
          <a:xfrm>
            <a:off x="4572000" y="771525"/>
            <a:ext cx="3428700" cy="8211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 Split">
  <p:cSld name="TITLE_8_2_5">
    <p:spTree>
      <p:nvGrpSpPr>
        <p:cNvPr id="204" name="Shape 204"/>
        <p:cNvGrpSpPr/>
        <p:nvPr/>
      </p:nvGrpSpPr>
      <p:grpSpPr>
        <a:xfrm>
          <a:off x="0" y="0"/>
          <a:ext cx="0" cy="0"/>
          <a:chOff x="0" y="0"/>
          <a:chExt cx="0" cy="0"/>
        </a:xfrm>
      </p:grpSpPr>
      <p:sp>
        <p:nvSpPr>
          <p:cNvPr id="205" name="Google Shape;205;p29"/>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06" name="Google Shape;206;p29"/>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07" name="Google Shape;207;p29"/>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08" name="Google Shape;208;p29"/>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09" name="Google Shape;209;p2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10" name="Google Shape;210;p2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29"/>
          <p:cNvSpPr/>
          <p:nvPr>
            <p:ph idx="3" type="pic"/>
          </p:nvPr>
        </p:nvSpPr>
        <p:spPr>
          <a:xfrm>
            <a:off x="5169319" y="3261098"/>
            <a:ext cx="926700" cy="926700"/>
          </a:xfrm>
          <a:prstGeom prst="ellipse">
            <a:avLst/>
          </a:prstGeom>
          <a:noFill/>
          <a:ln>
            <a:noFill/>
          </a:ln>
        </p:spPr>
      </p:sp>
      <p:sp>
        <p:nvSpPr>
          <p:cNvPr id="212" name="Google Shape;212;p29"/>
          <p:cNvSpPr/>
          <p:nvPr>
            <p:ph idx="4" type="pic"/>
          </p:nvPr>
        </p:nvSpPr>
        <p:spPr>
          <a:xfrm>
            <a:off x="5169319" y="1887348"/>
            <a:ext cx="926700" cy="926700"/>
          </a:xfrm>
          <a:prstGeom prst="ellipse">
            <a:avLst/>
          </a:prstGeom>
          <a:noFill/>
          <a:ln>
            <a:noFill/>
          </a:ln>
        </p:spPr>
      </p:sp>
      <p:sp>
        <p:nvSpPr>
          <p:cNvPr id="213" name="Google Shape;213;p29"/>
          <p:cNvSpPr txBox="1"/>
          <p:nvPr>
            <p:ph idx="5" type="subTitle"/>
          </p:nvPr>
        </p:nvSpPr>
        <p:spPr>
          <a:xfrm>
            <a:off x="6289792" y="20005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4" name="Google Shape;214;p29"/>
          <p:cNvSpPr txBox="1"/>
          <p:nvPr>
            <p:ph idx="6" type="subTitle"/>
          </p:nvPr>
        </p:nvSpPr>
        <p:spPr>
          <a:xfrm>
            <a:off x="6289792" y="235069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215" name="Google Shape;215;p29"/>
          <p:cNvSpPr txBox="1"/>
          <p:nvPr>
            <p:ph idx="7" type="subTitle"/>
          </p:nvPr>
        </p:nvSpPr>
        <p:spPr>
          <a:xfrm>
            <a:off x="6289792" y="33743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16" name="Google Shape;216;p29"/>
          <p:cNvSpPr txBox="1"/>
          <p:nvPr>
            <p:ph idx="8" type="subTitle"/>
          </p:nvPr>
        </p:nvSpPr>
        <p:spPr>
          <a:xfrm>
            <a:off x="6289792" y="3724447"/>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esktopScreen">
  <p:cSld name="TITLE_8_2_4">
    <p:spTree>
      <p:nvGrpSpPr>
        <p:cNvPr id="217" name="Shape 217"/>
        <p:cNvGrpSpPr/>
        <p:nvPr/>
      </p:nvGrpSpPr>
      <p:grpSpPr>
        <a:xfrm>
          <a:off x="0" y="0"/>
          <a:ext cx="0" cy="0"/>
          <a:chOff x="0" y="0"/>
          <a:chExt cx="0" cy="0"/>
        </a:xfrm>
      </p:grpSpPr>
      <p:pic>
        <p:nvPicPr>
          <p:cNvPr id="218" name="Google Shape;218;p30"/>
          <p:cNvPicPr preferRelativeResize="0"/>
          <p:nvPr/>
        </p:nvPicPr>
        <p:blipFill>
          <a:blip r:embed="rId2">
            <a:alphaModFix/>
          </a:blip>
          <a:stretch>
            <a:fillRect/>
          </a:stretch>
        </p:blipFill>
        <p:spPr>
          <a:xfrm>
            <a:off x="3944094" y="510807"/>
            <a:ext cx="5454807" cy="3949933"/>
          </a:xfrm>
          <a:prstGeom prst="rect">
            <a:avLst/>
          </a:prstGeom>
          <a:noFill/>
          <a:ln>
            <a:noFill/>
          </a:ln>
        </p:spPr>
      </p:pic>
      <p:sp>
        <p:nvSpPr>
          <p:cNvPr id="219" name="Google Shape;219;p30"/>
          <p:cNvSpPr txBox="1"/>
          <p:nvPr>
            <p:ph type="title"/>
          </p:nvPr>
        </p:nvSpPr>
        <p:spPr>
          <a:xfrm>
            <a:off x="329153" y="374250"/>
            <a:ext cx="2612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20" name="Google Shape;220;p30"/>
          <p:cNvSpPr txBox="1"/>
          <p:nvPr>
            <p:ph idx="1" type="body"/>
          </p:nvPr>
        </p:nvSpPr>
        <p:spPr>
          <a:xfrm>
            <a:off x="329153" y="1777434"/>
            <a:ext cx="2612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21" name="Google Shape;221;p30"/>
          <p:cNvSpPr/>
          <p:nvPr>
            <p:ph idx="2" type="pic"/>
          </p:nvPr>
        </p:nvSpPr>
        <p:spPr>
          <a:xfrm>
            <a:off x="4030605" y="729563"/>
            <a:ext cx="5287800" cy="3656700"/>
          </a:xfrm>
          <a:prstGeom prst="roundRect">
            <a:avLst>
              <a:gd fmla="val 858" name="adj"/>
            </a:avLst>
          </a:prstGeom>
          <a:noFill/>
          <a:ln>
            <a:noFill/>
          </a:ln>
        </p:spPr>
      </p:sp>
      <p:pic>
        <p:nvPicPr>
          <p:cNvPr id="222" name="Google Shape;222;p30"/>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223" name="Google Shape;223;p3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ding Screen Slide">
  <p:cSld name="TITLE_8_2_4_1">
    <p:spTree>
      <p:nvGrpSpPr>
        <p:cNvPr id="224" name="Shape 224"/>
        <p:cNvGrpSpPr/>
        <p:nvPr/>
      </p:nvGrpSpPr>
      <p:grpSpPr>
        <a:xfrm>
          <a:off x="0" y="0"/>
          <a:ext cx="0" cy="0"/>
          <a:chOff x="0" y="0"/>
          <a:chExt cx="0" cy="0"/>
        </a:xfrm>
      </p:grpSpPr>
      <p:sp>
        <p:nvSpPr>
          <p:cNvPr id="225" name="Google Shape;225;p31"/>
          <p:cNvSpPr/>
          <p:nvPr/>
        </p:nvSpPr>
        <p:spPr>
          <a:xfrm>
            <a:off x="4573725" y="0"/>
            <a:ext cx="4570200" cy="5143500"/>
          </a:xfrm>
          <a:prstGeom prst="rect">
            <a:avLst/>
          </a:pr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226" name="Google Shape;226;p3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27" name="Google Shape;227;p3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lt1"/>
                </a:solidFill>
                <a:latin typeface="JetBrains Mono"/>
                <a:ea typeface="JetBrains Mono"/>
                <a:cs typeface="JetBrains Mono"/>
                <a:sym typeface="JetBrains Mono"/>
              </a:defRPr>
            </a:lvl1pPr>
            <a:lvl2pPr lvl="1" rtl="0" algn="r">
              <a:buNone/>
              <a:defRPr sz="900">
                <a:solidFill>
                  <a:schemeClr val="lt1"/>
                </a:solidFill>
                <a:latin typeface="JetBrains Mono"/>
                <a:ea typeface="JetBrains Mono"/>
                <a:cs typeface="JetBrains Mono"/>
                <a:sym typeface="JetBrains Mono"/>
              </a:defRPr>
            </a:lvl2pPr>
            <a:lvl3pPr lvl="2" rtl="0" algn="r">
              <a:buNone/>
              <a:defRPr sz="900">
                <a:solidFill>
                  <a:schemeClr val="lt1"/>
                </a:solidFill>
                <a:latin typeface="JetBrains Mono"/>
                <a:ea typeface="JetBrains Mono"/>
                <a:cs typeface="JetBrains Mono"/>
                <a:sym typeface="JetBrains Mono"/>
              </a:defRPr>
            </a:lvl3pPr>
            <a:lvl4pPr lvl="3" rtl="0" algn="r">
              <a:buNone/>
              <a:defRPr sz="900">
                <a:solidFill>
                  <a:schemeClr val="lt1"/>
                </a:solidFill>
                <a:latin typeface="JetBrains Mono"/>
                <a:ea typeface="JetBrains Mono"/>
                <a:cs typeface="JetBrains Mono"/>
                <a:sym typeface="JetBrains Mono"/>
              </a:defRPr>
            </a:lvl4pPr>
            <a:lvl5pPr lvl="4" rtl="0" algn="r">
              <a:buNone/>
              <a:defRPr sz="900">
                <a:solidFill>
                  <a:schemeClr val="lt1"/>
                </a:solidFill>
                <a:latin typeface="JetBrains Mono"/>
                <a:ea typeface="JetBrains Mono"/>
                <a:cs typeface="JetBrains Mono"/>
                <a:sym typeface="JetBrains Mono"/>
              </a:defRPr>
            </a:lvl5pPr>
            <a:lvl6pPr lvl="5" rtl="0" algn="r">
              <a:buNone/>
              <a:defRPr sz="900">
                <a:solidFill>
                  <a:schemeClr val="lt1"/>
                </a:solidFill>
                <a:latin typeface="JetBrains Mono"/>
                <a:ea typeface="JetBrains Mono"/>
                <a:cs typeface="JetBrains Mono"/>
                <a:sym typeface="JetBrains Mono"/>
              </a:defRPr>
            </a:lvl6pPr>
            <a:lvl7pPr lvl="6" rtl="0" algn="r">
              <a:buNone/>
              <a:defRPr sz="900">
                <a:solidFill>
                  <a:schemeClr val="lt1"/>
                </a:solidFill>
                <a:latin typeface="JetBrains Mono"/>
                <a:ea typeface="JetBrains Mono"/>
                <a:cs typeface="JetBrains Mono"/>
                <a:sym typeface="JetBrains Mono"/>
              </a:defRPr>
            </a:lvl7pPr>
            <a:lvl8pPr lvl="7" rtl="0" algn="r">
              <a:buNone/>
              <a:defRPr sz="900">
                <a:solidFill>
                  <a:schemeClr val="lt1"/>
                </a:solidFill>
                <a:latin typeface="JetBrains Mono"/>
                <a:ea typeface="JetBrains Mono"/>
                <a:cs typeface="JetBrains Mono"/>
                <a:sym typeface="JetBrains Mono"/>
              </a:defRPr>
            </a:lvl8pPr>
            <a:lvl9pPr lvl="8" rtl="0" algn="r">
              <a:buNone/>
              <a:defRPr sz="900">
                <a:solidFill>
                  <a:schemeClr val="lt1"/>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1"/>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29" name="Google Shape;229;p31"/>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230" name="Google Shape;230;p31"/>
          <p:cNvPicPr preferRelativeResize="0"/>
          <p:nvPr/>
        </p:nvPicPr>
        <p:blipFill rotWithShape="1">
          <a:blip r:embed="rId3">
            <a:alphaModFix/>
          </a:blip>
          <a:srcRect b="0" l="0" r="18267" t="0"/>
          <a:stretch/>
        </p:blipFill>
        <p:spPr>
          <a:xfrm>
            <a:off x="5117698" y="572653"/>
            <a:ext cx="4026330" cy="3567647"/>
          </a:xfrm>
          <a:prstGeom prst="rect">
            <a:avLst/>
          </a:prstGeom>
          <a:noFill/>
          <a:ln>
            <a:noFill/>
          </a:ln>
        </p:spPr>
      </p:pic>
      <p:sp>
        <p:nvSpPr>
          <p:cNvPr id="231" name="Google Shape;231;p31"/>
          <p:cNvSpPr txBox="1"/>
          <p:nvPr>
            <p:ph idx="2" type="body"/>
          </p:nvPr>
        </p:nvSpPr>
        <p:spPr>
          <a:xfrm>
            <a:off x="5416582" y="1000125"/>
            <a:ext cx="3428700" cy="24390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1pPr>
            <a:lvl2pPr indent="-298450" lvl="1" marL="914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2pPr>
            <a:lvl3pPr indent="-298450" lvl="2" marL="1371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3pPr>
            <a:lvl4pPr indent="-298450" lvl="3" marL="1828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4pPr>
            <a:lvl5pPr indent="-298450" lvl="4" marL="22860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5pPr>
            <a:lvl6pPr indent="-298450" lvl="5" marL="27432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6pPr>
            <a:lvl7pPr indent="-298450" lvl="6" marL="32004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7pPr>
            <a:lvl8pPr indent="-298450" lvl="7" marL="36576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8pPr>
            <a:lvl9pPr indent="-298450" lvl="8" marL="4114800" rtl="0">
              <a:spcBef>
                <a:spcPts val="0"/>
              </a:spcBef>
              <a:spcAft>
                <a:spcPts val="0"/>
              </a:spcAft>
              <a:buClr>
                <a:srgbClr val="C1C1C1"/>
              </a:buClr>
              <a:buSzPts val="1100"/>
              <a:buFont typeface="JetBrains Mono"/>
              <a:buChar char="■"/>
              <a:defRPr sz="1100">
                <a:solidFill>
                  <a:srgbClr val="C1C1C1"/>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Split">
  <p:cSld name="TITLE_8_2_3">
    <p:spTree>
      <p:nvGrpSpPr>
        <p:cNvPr id="232" name="Shape 232"/>
        <p:cNvGrpSpPr/>
        <p:nvPr/>
      </p:nvGrpSpPr>
      <p:grpSpPr>
        <a:xfrm>
          <a:off x="0" y="0"/>
          <a:ext cx="0" cy="0"/>
          <a:chOff x="0" y="0"/>
          <a:chExt cx="0" cy="0"/>
        </a:xfrm>
      </p:grpSpPr>
      <p:sp>
        <p:nvSpPr>
          <p:cNvPr id="233" name="Google Shape;233;p32"/>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34" name="Google Shape;234;p32"/>
          <p:cNvSpPr txBox="1"/>
          <p:nvPr>
            <p:ph type="title"/>
          </p:nvPr>
        </p:nvSpPr>
        <p:spPr>
          <a:xfrm>
            <a:off x="5146278" y="572653"/>
            <a:ext cx="33846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5" name="Google Shape;235;p32"/>
          <p:cNvSpPr txBox="1"/>
          <p:nvPr>
            <p:ph idx="1" type="subTitle"/>
          </p:nvPr>
        </p:nvSpPr>
        <p:spPr>
          <a:xfrm>
            <a:off x="5159402" y="2970900"/>
            <a:ext cx="33846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36" name="Google Shape;236;p32"/>
          <p:cNvSpPr txBox="1"/>
          <p:nvPr>
            <p:ph idx="2" type="title"/>
          </p:nvPr>
        </p:nvSpPr>
        <p:spPr>
          <a:xfrm>
            <a:off x="585677" y="572653"/>
            <a:ext cx="3415500" cy="19992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237" name="Google Shape;237;p32"/>
          <p:cNvSpPr txBox="1"/>
          <p:nvPr>
            <p:ph idx="3" type="subTitle"/>
          </p:nvPr>
        </p:nvSpPr>
        <p:spPr>
          <a:xfrm>
            <a:off x="572572" y="2970900"/>
            <a:ext cx="34155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238" name="Google Shape;238;p3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39" name="Google Shape;239;p3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240" name="Google Shape;240;p32"/>
          <p:cNvCxnSpPr/>
          <p:nvPr/>
        </p:nvCxnSpPr>
        <p:spPr>
          <a:xfrm>
            <a:off x="958371" y="269249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241" name="Google Shape;241;p32"/>
          <p:cNvCxnSpPr/>
          <p:nvPr/>
        </p:nvCxnSpPr>
        <p:spPr>
          <a:xfrm>
            <a:off x="5516619" y="269249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 Split">
  <p:cSld name="TITLE_8_2_3_1">
    <p:spTree>
      <p:nvGrpSpPr>
        <p:cNvPr id="242" name="Shape 242"/>
        <p:cNvGrpSpPr/>
        <p:nvPr/>
      </p:nvGrpSpPr>
      <p:grpSpPr>
        <a:xfrm>
          <a:off x="0" y="0"/>
          <a:ext cx="0" cy="0"/>
          <a:chOff x="0" y="0"/>
          <a:chExt cx="0" cy="0"/>
        </a:xfrm>
      </p:grpSpPr>
      <p:sp>
        <p:nvSpPr>
          <p:cNvPr id="243" name="Google Shape;243;p33"/>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244" name="Google Shape;244;p33"/>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45" name="Google Shape;245;p33"/>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46" name="Google Shape;246;p33"/>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47" name="Google Shape;247;p3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248" name="Google Shape;248;p3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49" name="Google Shape;249;p33"/>
          <p:cNvSpPr txBox="1"/>
          <p:nvPr>
            <p:ph idx="3" type="subTitle"/>
          </p:nvPr>
        </p:nvSpPr>
        <p:spPr>
          <a:xfrm>
            <a:off x="5062251"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0" name="Google Shape;250;p33"/>
          <p:cNvSpPr txBox="1"/>
          <p:nvPr>
            <p:ph idx="4" type="subTitle"/>
          </p:nvPr>
        </p:nvSpPr>
        <p:spPr>
          <a:xfrm>
            <a:off x="5062251"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1" name="Google Shape;251;p33"/>
          <p:cNvSpPr txBox="1"/>
          <p:nvPr>
            <p:ph idx="5" type="subTitle"/>
          </p:nvPr>
        </p:nvSpPr>
        <p:spPr>
          <a:xfrm>
            <a:off x="6967632" y="132210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2" name="Google Shape;252;p33"/>
          <p:cNvSpPr txBox="1"/>
          <p:nvPr>
            <p:ph idx="6" type="subTitle"/>
          </p:nvPr>
        </p:nvSpPr>
        <p:spPr>
          <a:xfrm>
            <a:off x="6967632" y="1660884"/>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3" name="Google Shape;253;p33"/>
          <p:cNvSpPr txBox="1"/>
          <p:nvPr>
            <p:ph idx="7" type="subTitle"/>
          </p:nvPr>
        </p:nvSpPr>
        <p:spPr>
          <a:xfrm>
            <a:off x="5062251"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4" name="Google Shape;254;p33"/>
          <p:cNvSpPr txBox="1"/>
          <p:nvPr>
            <p:ph idx="8" type="subTitle"/>
          </p:nvPr>
        </p:nvSpPr>
        <p:spPr>
          <a:xfrm>
            <a:off x="5062251"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
        <p:nvSpPr>
          <p:cNvPr id="255" name="Google Shape;255;p33"/>
          <p:cNvSpPr txBox="1"/>
          <p:nvPr>
            <p:ph idx="9" type="subTitle"/>
          </p:nvPr>
        </p:nvSpPr>
        <p:spPr>
          <a:xfrm>
            <a:off x="6967632" y="3100870"/>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256" name="Google Shape;256;p33"/>
          <p:cNvSpPr txBox="1"/>
          <p:nvPr>
            <p:ph idx="13" type="subTitle"/>
          </p:nvPr>
        </p:nvSpPr>
        <p:spPr>
          <a:xfrm>
            <a:off x="6967632" y="3439655"/>
            <a:ext cx="1572900" cy="270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700"/>
              <a:buFont typeface="JetBrains Mono"/>
              <a:buNone/>
              <a:defRPr b="1" sz="2700">
                <a:solidFill>
                  <a:schemeClr val="lt2"/>
                </a:solidFill>
                <a:latin typeface="JetBrains Mono"/>
                <a:ea typeface="JetBrains Mono"/>
                <a:cs typeface="JetBrains Mono"/>
                <a:sym typeface="JetBrains Mono"/>
              </a:defRPr>
            </a:lvl9pPr>
          </a:lstStyle>
          <a:p/>
        </p:txBody>
      </p:sp>
    </p:spTree>
  </p:cSld>
  <p:clrMapOvr>
    <a:masterClrMapping/>
  </p:clrMapOvr>
  <p:extLst>
    <p:ext uri="{DCECCB84-F9BA-43D5-87BE-67443E8EF086}">
      <p15:sldGuideLst>
        <p15:guide id="1" pos="2546">
          <p15:clr>
            <a:schemeClr val="accent6"/>
          </p15:clr>
        </p15:guide>
        <p15:guide id="2" pos="3242">
          <p15:clr>
            <a:schemeClr val="accent6"/>
          </p15:clr>
        </p15:guide>
        <p15:guide id="3" pos="541">
          <p15:clr>
            <a:schemeClr val="accent6"/>
          </p15:clr>
        </p15:guide>
        <p15:guide id="4" pos="5219">
          <p15:clr>
            <a:schemeClr val="accent6"/>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
  <p:cSld name="TITLE_8_2_2">
    <p:spTree>
      <p:nvGrpSpPr>
        <p:cNvPr id="257" name="Shape 257"/>
        <p:cNvGrpSpPr/>
        <p:nvPr/>
      </p:nvGrpSpPr>
      <p:grpSpPr>
        <a:xfrm>
          <a:off x="0" y="0"/>
          <a:ext cx="0" cy="0"/>
          <a:chOff x="0" y="0"/>
          <a:chExt cx="0" cy="0"/>
        </a:xfrm>
      </p:grpSpPr>
      <p:pic>
        <p:nvPicPr>
          <p:cNvPr id="258" name="Google Shape;258;p3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59" name="Google Shape;259;p3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p:cSld name="TITLE_8_2_2_2">
    <p:spTree>
      <p:nvGrpSpPr>
        <p:cNvPr id="260" name="Shape 260"/>
        <p:cNvGrpSpPr/>
        <p:nvPr/>
      </p:nvGrpSpPr>
      <p:grpSpPr>
        <a:xfrm>
          <a:off x="0" y="0"/>
          <a:ext cx="0" cy="0"/>
          <a:chOff x="0" y="0"/>
          <a:chExt cx="0" cy="0"/>
        </a:xfrm>
      </p:grpSpPr>
      <p:sp>
        <p:nvSpPr>
          <p:cNvPr id="261" name="Google Shape;261;p35"/>
          <p:cNvSpPr txBox="1"/>
          <p:nvPr>
            <p:ph idx="1" type="body"/>
          </p:nvPr>
        </p:nvSpPr>
        <p:spPr>
          <a:xfrm>
            <a:off x="3511295"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2" name="Google Shape;262;p35"/>
          <p:cNvSpPr txBox="1"/>
          <p:nvPr>
            <p:ph idx="2" type="body"/>
          </p:nvPr>
        </p:nvSpPr>
        <p:spPr>
          <a:xfrm>
            <a:off x="6315401" y="868584"/>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3" name="Google Shape;263;p35"/>
          <p:cNvSpPr txBox="1"/>
          <p:nvPr>
            <p:ph idx="3" type="body"/>
          </p:nvPr>
        </p:nvSpPr>
        <p:spPr>
          <a:xfrm>
            <a:off x="3511295"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4" name="Google Shape;264;p35"/>
          <p:cNvSpPr txBox="1"/>
          <p:nvPr>
            <p:ph idx="4" type="body"/>
          </p:nvPr>
        </p:nvSpPr>
        <p:spPr>
          <a:xfrm>
            <a:off x="6315401" y="2818739"/>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65" name="Google Shape;265;p35"/>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266" name="Google Shape;266;p35"/>
          <p:cNvSpPr txBox="1"/>
          <p:nvPr>
            <p:ph idx="5" type="subTitle"/>
          </p:nvPr>
        </p:nvSpPr>
        <p:spPr>
          <a:xfrm>
            <a:off x="3517294"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267" name="Google Shape;267;p35"/>
          <p:cNvSpPr txBox="1"/>
          <p:nvPr>
            <p:ph idx="6" type="subTitle"/>
          </p:nvPr>
        </p:nvSpPr>
        <p:spPr>
          <a:xfrm>
            <a:off x="6315410" y="342900"/>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268" name="Google Shape;268;p35"/>
          <p:cNvSpPr txBox="1"/>
          <p:nvPr>
            <p:ph idx="7" type="subTitle"/>
          </p:nvPr>
        </p:nvSpPr>
        <p:spPr>
          <a:xfrm>
            <a:off x="3517294"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sp>
        <p:nvSpPr>
          <p:cNvPr id="269" name="Google Shape;269;p35"/>
          <p:cNvSpPr txBox="1"/>
          <p:nvPr>
            <p:ph idx="8" type="subTitle"/>
          </p:nvPr>
        </p:nvSpPr>
        <p:spPr>
          <a:xfrm>
            <a:off x="6315410" y="2293027"/>
            <a:ext cx="2499300" cy="5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800"/>
              <a:buNone/>
              <a:defRPr sz="1800">
                <a:solidFill>
                  <a:schemeClr val="lt2"/>
                </a:solidFill>
              </a:defRPr>
            </a:lvl2pPr>
            <a:lvl3pPr lvl="2" rtl="0">
              <a:spcBef>
                <a:spcPts val="0"/>
              </a:spcBef>
              <a:spcAft>
                <a:spcPts val="0"/>
              </a:spcAft>
              <a:buClr>
                <a:schemeClr val="lt2"/>
              </a:buClr>
              <a:buSzPts val="1800"/>
              <a:buNone/>
              <a:defRPr sz="1800">
                <a:solidFill>
                  <a:schemeClr val="lt2"/>
                </a:solidFill>
              </a:defRPr>
            </a:lvl3pPr>
            <a:lvl4pPr lvl="3" rtl="0">
              <a:spcBef>
                <a:spcPts val="0"/>
              </a:spcBef>
              <a:spcAft>
                <a:spcPts val="0"/>
              </a:spcAft>
              <a:buClr>
                <a:schemeClr val="lt2"/>
              </a:buClr>
              <a:buSzPts val="1800"/>
              <a:buNone/>
              <a:defRPr sz="1800">
                <a:solidFill>
                  <a:schemeClr val="lt2"/>
                </a:solidFill>
              </a:defRPr>
            </a:lvl4pPr>
            <a:lvl5pPr lvl="4" rtl="0">
              <a:spcBef>
                <a:spcPts val="0"/>
              </a:spcBef>
              <a:spcAft>
                <a:spcPts val="0"/>
              </a:spcAft>
              <a:buClr>
                <a:schemeClr val="lt2"/>
              </a:buClr>
              <a:buSzPts val="1800"/>
              <a:buNone/>
              <a:defRPr sz="1800">
                <a:solidFill>
                  <a:schemeClr val="lt2"/>
                </a:solidFill>
              </a:defRPr>
            </a:lvl5pPr>
            <a:lvl6pPr lvl="5" rtl="0">
              <a:spcBef>
                <a:spcPts val="0"/>
              </a:spcBef>
              <a:spcAft>
                <a:spcPts val="0"/>
              </a:spcAft>
              <a:buClr>
                <a:schemeClr val="lt2"/>
              </a:buClr>
              <a:buSzPts val="1800"/>
              <a:buNone/>
              <a:defRPr sz="1800">
                <a:solidFill>
                  <a:schemeClr val="lt2"/>
                </a:solidFill>
              </a:defRPr>
            </a:lvl6pPr>
            <a:lvl7pPr lvl="6" rtl="0">
              <a:spcBef>
                <a:spcPts val="0"/>
              </a:spcBef>
              <a:spcAft>
                <a:spcPts val="0"/>
              </a:spcAft>
              <a:buClr>
                <a:schemeClr val="lt2"/>
              </a:buClr>
              <a:buSzPts val="1800"/>
              <a:buNone/>
              <a:defRPr sz="1800">
                <a:solidFill>
                  <a:schemeClr val="lt2"/>
                </a:solidFill>
              </a:defRPr>
            </a:lvl7pPr>
            <a:lvl8pPr lvl="7" rtl="0">
              <a:spcBef>
                <a:spcPts val="0"/>
              </a:spcBef>
              <a:spcAft>
                <a:spcPts val="0"/>
              </a:spcAft>
              <a:buClr>
                <a:schemeClr val="lt2"/>
              </a:buClr>
              <a:buSzPts val="1800"/>
              <a:buNone/>
              <a:defRPr sz="1800">
                <a:solidFill>
                  <a:schemeClr val="lt2"/>
                </a:solidFill>
              </a:defRPr>
            </a:lvl8pPr>
            <a:lvl9pPr lvl="8" rtl="0">
              <a:spcBef>
                <a:spcPts val="0"/>
              </a:spcBef>
              <a:spcAft>
                <a:spcPts val="0"/>
              </a:spcAft>
              <a:buClr>
                <a:schemeClr val="lt2"/>
              </a:buClr>
              <a:buSzPts val="1800"/>
              <a:buNone/>
              <a:defRPr sz="1800">
                <a:solidFill>
                  <a:schemeClr val="lt2"/>
                </a:solidFill>
              </a:defRPr>
            </a:lvl9pPr>
          </a:lstStyle>
          <a:p/>
        </p:txBody>
      </p:sp>
      <p:pic>
        <p:nvPicPr>
          <p:cNvPr id="270" name="Google Shape;270;p3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1" name="Google Shape;271;p3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Icons">
  <p:cSld name="TITLE_8_2_2_2_1">
    <p:spTree>
      <p:nvGrpSpPr>
        <p:cNvPr id="272" name="Shape 272"/>
        <p:cNvGrpSpPr/>
        <p:nvPr/>
      </p:nvGrpSpPr>
      <p:grpSpPr>
        <a:xfrm>
          <a:off x="0" y="0"/>
          <a:ext cx="0" cy="0"/>
          <a:chOff x="0" y="0"/>
          <a:chExt cx="0" cy="0"/>
        </a:xfrm>
      </p:grpSpPr>
      <p:sp>
        <p:nvSpPr>
          <p:cNvPr id="273" name="Google Shape;273;p36"/>
          <p:cNvSpPr txBox="1"/>
          <p:nvPr>
            <p:ph idx="1" type="body"/>
          </p:nvPr>
        </p:nvSpPr>
        <p:spPr>
          <a:xfrm>
            <a:off x="3511295"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4" name="Google Shape;274;p36"/>
          <p:cNvSpPr txBox="1"/>
          <p:nvPr>
            <p:ph idx="2" type="body"/>
          </p:nvPr>
        </p:nvSpPr>
        <p:spPr>
          <a:xfrm>
            <a:off x="6254143" y="1104328"/>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5" name="Google Shape;275;p36"/>
          <p:cNvSpPr txBox="1"/>
          <p:nvPr>
            <p:ph idx="3" type="body"/>
          </p:nvPr>
        </p:nvSpPr>
        <p:spPr>
          <a:xfrm>
            <a:off x="3511295"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6" name="Google Shape;276;p36"/>
          <p:cNvSpPr txBox="1"/>
          <p:nvPr>
            <p:ph idx="4" type="body"/>
          </p:nvPr>
        </p:nvSpPr>
        <p:spPr>
          <a:xfrm>
            <a:off x="6254143" y="3054483"/>
            <a:ext cx="2228700" cy="13716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277" name="Google Shape;277;p36"/>
          <p:cNvSpPr txBox="1"/>
          <p:nvPr>
            <p:ph type="title"/>
          </p:nvPr>
        </p:nvSpPr>
        <p:spPr>
          <a:xfrm>
            <a:off x="329153" y="342900"/>
            <a:ext cx="2057100" cy="199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pic>
        <p:nvPicPr>
          <p:cNvPr id="278" name="Google Shape;278;p3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79" name="Google Shape;279;p3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6">
  <p:cSld name="TITLE_8_2_2_2_1_1">
    <p:spTree>
      <p:nvGrpSpPr>
        <p:cNvPr id="280" name="Shape 280"/>
        <p:cNvGrpSpPr/>
        <p:nvPr/>
      </p:nvGrpSpPr>
      <p:grpSpPr>
        <a:xfrm>
          <a:off x="0" y="0"/>
          <a:ext cx="0" cy="0"/>
          <a:chOff x="0" y="0"/>
          <a:chExt cx="0" cy="0"/>
        </a:xfrm>
      </p:grpSpPr>
      <p:pic>
        <p:nvPicPr>
          <p:cNvPr id="281" name="Google Shape;281;p3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82" name="Google Shape;282;p3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284" name="Google Shape;284;p3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285" name="Google Shape;285;p37"/>
          <p:cNvSpPr txBox="1"/>
          <p:nvPr>
            <p:ph idx="2" type="subTitle"/>
          </p:nvPr>
        </p:nvSpPr>
        <p:spPr>
          <a:xfrm>
            <a:off x="330263"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6" name="Google Shape;286;p37"/>
          <p:cNvSpPr txBox="1"/>
          <p:nvPr>
            <p:ph idx="3" type="subTitle"/>
          </p:nvPr>
        </p:nvSpPr>
        <p:spPr>
          <a:xfrm>
            <a:off x="330263"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7" name="Google Shape;287;p37"/>
          <p:cNvSpPr txBox="1"/>
          <p:nvPr>
            <p:ph idx="4" type="subTitle"/>
          </p:nvPr>
        </p:nvSpPr>
        <p:spPr>
          <a:xfrm>
            <a:off x="3248205"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88" name="Google Shape;288;p37"/>
          <p:cNvSpPr txBox="1"/>
          <p:nvPr>
            <p:ph idx="5" type="subTitle"/>
          </p:nvPr>
        </p:nvSpPr>
        <p:spPr>
          <a:xfrm>
            <a:off x="3248205"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89" name="Google Shape;289;p37"/>
          <p:cNvSpPr txBox="1"/>
          <p:nvPr>
            <p:ph idx="6" type="subTitle"/>
          </p:nvPr>
        </p:nvSpPr>
        <p:spPr>
          <a:xfrm>
            <a:off x="6166146" y="23677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0" name="Google Shape;290;p37"/>
          <p:cNvSpPr txBox="1"/>
          <p:nvPr>
            <p:ph idx="7" type="subTitle"/>
          </p:nvPr>
        </p:nvSpPr>
        <p:spPr>
          <a:xfrm>
            <a:off x="6166146" y="261950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291" name="Google Shape;291;p37"/>
          <p:cNvSpPr txBox="1"/>
          <p:nvPr>
            <p:ph idx="8" type="subTitle"/>
          </p:nvPr>
        </p:nvSpPr>
        <p:spPr>
          <a:xfrm>
            <a:off x="330263"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2" name="Google Shape;292;p37"/>
          <p:cNvSpPr txBox="1"/>
          <p:nvPr>
            <p:ph idx="9" type="subTitle"/>
          </p:nvPr>
        </p:nvSpPr>
        <p:spPr>
          <a:xfrm>
            <a:off x="330263"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3" name="Google Shape;293;p37"/>
          <p:cNvSpPr txBox="1"/>
          <p:nvPr>
            <p:ph idx="13" type="subTitle"/>
          </p:nvPr>
        </p:nvSpPr>
        <p:spPr>
          <a:xfrm>
            <a:off x="3248205"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4" name="Google Shape;294;p37"/>
          <p:cNvSpPr txBox="1"/>
          <p:nvPr>
            <p:ph idx="14" type="subTitle"/>
          </p:nvPr>
        </p:nvSpPr>
        <p:spPr>
          <a:xfrm>
            <a:off x="3248205"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
        <p:nvSpPr>
          <p:cNvPr id="295" name="Google Shape;295;p37"/>
          <p:cNvSpPr txBox="1"/>
          <p:nvPr>
            <p:ph idx="15" type="subTitle"/>
          </p:nvPr>
        </p:nvSpPr>
        <p:spPr>
          <a:xfrm>
            <a:off x="6166146" y="376450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296" name="Google Shape;296;p37"/>
          <p:cNvSpPr txBox="1"/>
          <p:nvPr>
            <p:ph idx="16" type="subTitle"/>
          </p:nvPr>
        </p:nvSpPr>
        <p:spPr>
          <a:xfrm>
            <a:off x="6166146" y="4016259"/>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1pPr>
            <a:lvl2pPr lvl="1"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2pPr>
            <a:lvl3pPr lvl="2"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3pPr>
            <a:lvl4pPr lvl="3"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4pPr>
            <a:lvl5pPr lvl="4"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5pPr>
            <a:lvl6pPr lvl="5"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6pPr>
            <a:lvl7pPr lvl="6"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7pPr>
            <a:lvl8pPr lvl="7"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8pPr>
            <a:lvl9pPr lvl="8" rtl="0">
              <a:spcBef>
                <a:spcPts val="0"/>
              </a:spcBef>
              <a:spcAft>
                <a:spcPts val="0"/>
              </a:spcAft>
              <a:buClr>
                <a:schemeClr val="dk1"/>
              </a:buClr>
              <a:buSzPts val="1100"/>
              <a:buFont typeface="DM Sans"/>
              <a:buNone/>
              <a:defRPr sz="1100">
                <a:solidFill>
                  <a:schemeClr val="dk1"/>
                </a:solidFill>
                <a:latin typeface="DM Sans"/>
                <a:ea typeface="DM Sans"/>
                <a:cs typeface="DM Sans"/>
                <a:sym typeface="DM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p:cSld name="TITLE_8_2_2_2_1_1_1">
    <p:spTree>
      <p:nvGrpSpPr>
        <p:cNvPr id="297" name="Shape 297"/>
        <p:cNvGrpSpPr/>
        <p:nvPr/>
      </p:nvGrpSpPr>
      <p:grpSpPr>
        <a:xfrm>
          <a:off x="0" y="0"/>
          <a:ext cx="0" cy="0"/>
          <a:chOff x="0" y="0"/>
          <a:chExt cx="0" cy="0"/>
        </a:xfrm>
      </p:grpSpPr>
      <p:pic>
        <p:nvPicPr>
          <p:cNvPr id="298" name="Google Shape;298;p3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299" name="Google Shape;299;p3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38"/>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01" name="Google Shape;301;p38"/>
          <p:cNvSpPr txBox="1"/>
          <p:nvPr>
            <p:ph idx="1" type="subTitle"/>
          </p:nvPr>
        </p:nvSpPr>
        <p:spPr>
          <a:xfrm>
            <a:off x="570013"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2" name="Google Shape;302;p38"/>
          <p:cNvSpPr txBox="1"/>
          <p:nvPr>
            <p:ph idx="2" type="subTitle"/>
          </p:nvPr>
        </p:nvSpPr>
        <p:spPr>
          <a:xfrm>
            <a:off x="570013"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3" name="Google Shape;303;p38"/>
          <p:cNvSpPr txBox="1"/>
          <p:nvPr>
            <p:ph idx="3" type="subTitle"/>
          </p:nvPr>
        </p:nvSpPr>
        <p:spPr>
          <a:xfrm>
            <a:off x="3314145"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4" name="Google Shape;304;p38"/>
          <p:cNvSpPr txBox="1"/>
          <p:nvPr>
            <p:ph idx="4" type="subTitle"/>
          </p:nvPr>
        </p:nvSpPr>
        <p:spPr>
          <a:xfrm>
            <a:off x="3314145"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05" name="Google Shape;305;p38"/>
          <p:cNvSpPr txBox="1"/>
          <p:nvPr>
            <p:ph idx="5" type="subTitle"/>
          </p:nvPr>
        </p:nvSpPr>
        <p:spPr>
          <a:xfrm>
            <a:off x="6058277" y="2839266"/>
            <a:ext cx="2385300" cy="1133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06" name="Google Shape;306;p38"/>
          <p:cNvSpPr txBox="1"/>
          <p:nvPr>
            <p:ph idx="6" type="subTitle"/>
          </p:nvPr>
        </p:nvSpPr>
        <p:spPr>
          <a:xfrm>
            <a:off x="6058277" y="2350706"/>
            <a:ext cx="2385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Checkilst">
  <p:cSld name="TITLE_8_2_2_2_1_1_1_2">
    <p:spTree>
      <p:nvGrpSpPr>
        <p:cNvPr id="307" name="Shape 307"/>
        <p:cNvGrpSpPr/>
        <p:nvPr/>
      </p:nvGrpSpPr>
      <p:grpSpPr>
        <a:xfrm>
          <a:off x="0" y="0"/>
          <a:ext cx="0" cy="0"/>
          <a:chOff x="0" y="0"/>
          <a:chExt cx="0" cy="0"/>
        </a:xfrm>
      </p:grpSpPr>
      <p:pic>
        <p:nvPicPr>
          <p:cNvPr id="308" name="Google Shape;308;p3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09" name="Google Shape;309;p3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39"/>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11" name="Google Shape;311;p39"/>
          <p:cNvSpPr/>
          <p:nvPr/>
        </p:nvSpPr>
        <p:spPr>
          <a:xfrm>
            <a:off x="3497366"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2" name="Google Shape;312;p39"/>
          <p:cNvSpPr/>
          <p:nvPr/>
        </p:nvSpPr>
        <p:spPr>
          <a:xfrm>
            <a:off x="3497366"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3" name="Google Shape;313;p39"/>
          <p:cNvSpPr/>
          <p:nvPr/>
        </p:nvSpPr>
        <p:spPr>
          <a:xfrm>
            <a:off x="3497366"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4" name="Google Shape;314;p39"/>
          <p:cNvSpPr txBox="1"/>
          <p:nvPr>
            <p:ph idx="2" type="title"/>
          </p:nvPr>
        </p:nvSpPr>
        <p:spPr>
          <a:xfrm>
            <a:off x="3585386"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5" name="Google Shape;315;p39"/>
          <p:cNvSpPr txBox="1"/>
          <p:nvPr>
            <p:ph idx="3" type="title"/>
          </p:nvPr>
        </p:nvSpPr>
        <p:spPr>
          <a:xfrm>
            <a:off x="3585386"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16" name="Google Shape;316;p39"/>
          <p:cNvSpPr/>
          <p:nvPr/>
        </p:nvSpPr>
        <p:spPr>
          <a:xfrm>
            <a:off x="6140644" y="1843238"/>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7" name="Google Shape;317;p39"/>
          <p:cNvSpPr/>
          <p:nvPr/>
        </p:nvSpPr>
        <p:spPr>
          <a:xfrm>
            <a:off x="6140644" y="1382663"/>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8" name="Google Shape;318;p39"/>
          <p:cNvSpPr/>
          <p:nvPr/>
        </p:nvSpPr>
        <p:spPr>
          <a:xfrm>
            <a:off x="6140644" y="3783844"/>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19" name="Google Shape;319;p39"/>
          <p:cNvSpPr txBox="1"/>
          <p:nvPr>
            <p:ph idx="4" type="title"/>
          </p:nvPr>
        </p:nvSpPr>
        <p:spPr>
          <a:xfrm>
            <a:off x="6228665" y="14200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0" name="Google Shape;320;p39"/>
          <p:cNvSpPr txBox="1"/>
          <p:nvPr>
            <p:ph idx="5" type="title"/>
          </p:nvPr>
        </p:nvSpPr>
        <p:spPr>
          <a:xfrm>
            <a:off x="6228665" y="3821269"/>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1" name="Google Shape;321;p39"/>
          <p:cNvSpPr/>
          <p:nvPr/>
        </p:nvSpPr>
        <p:spPr>
          <a:xfrm>
            <a:off x="854087" y="1843247"/>
            <a:ext cx="2149200" cy="19407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2" name="Google Shape;322;p39"/>
          <p:cNvSpPr/>
          <p:nvPr/>
        </p:nvSpPr>
        <p:spPr>
          <a:xfrm>
            <a:off x="854087" y="1382672"/>
            <a:ext cx="2149200" cy="460500"/>
          </a:xfrm>
          <a:prstGeom prst="rect">
            <a:avLst/>
          </a:prstGeom>
          <a:no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3" name="Google Shape;323;p39"/>
          <p:cNvSpPr/>
          <p:nvPr/>
        </p:nvSpPr>
        <p:spPr>
          <a:xfrm>
            <a:off x="854087" y="3783853"/>
            <a:ext cx="2149200" cy="460500"/>
          </a:xfrm>
          <a:prstGeom prst="rect">
            <a:avLst/>
          </a:prstGeom>
          <a:solidFill>
            <a:schemeClr val="dk2"/>
          </a:solidFill>
          <a:ln cap="flat" cmpd="sng" w="9525">
            <a:solidFill>
              <a:schemeClr val="accent5"/>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solidFill>
                <a:schemeClr val="accent4"/>
              </a:solidFill>
            </a:endParaRPr>
          </a:p>
        </p:txBody>
      </p:sp>
      <p:sp>
        <p:nvSpPr>
          <p:cNvPr id="324" name="Google Shape;324;p39"/>
          <p:cNvSpPr txBox="1"/>
          <p:nvPr>
            <p:ph idx="6" type="title"/>
          </p:nvPr>
        </p:nvSpPr>
        <p:spPr>
          <a:xfrm>
            <a:off x="942107" y="14200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5" name="Google Shape;325;p39"/>
          <p:cNvSpPr txBox="1"/>
          <p:nvPr>
            <p:ph idx="7" type="title"/>
          </p:nvPr>
        </p:nvSpPr>
        <p:spPr>
          <a:xfrm>
            <a:off x="942107" y="3821278"/>
            <a:ext cx="19731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1pPr>
            <a:lvl2pPr lvl="1"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2pPr>
            <a:lvl3pPr lvl="2"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3pPr>
            <a:lvl4pPr lvl="3"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4pPr>
            <a:lvl5pPr lvl="4"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5pPr>
            <a:lvl6pPr lvl="5"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6pPr>
            <a:lvl7pPr lvl="6"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7pPr>
            <a:lvl8pPr lvl="7"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8pPr>
            <a:lvl9pPr lvl="8" rtl="0" algn="ctr">
              <a:spcBef>
                <a:spcPts val="0"/>
              </a:spcBef>
              <a:spcAft>
                <a:spcPts val="0"/>
              </a:spcAft>
              <a:buClr>
                <a:schemeClr val="lt2"/>
              </a:buClr>
              <a:buSzPts val="1200"/>
              <a:buFont typeface="DM Sans"/>
              <a:buNone/>
              <a:defRPr b="1" sz="1200">
                <a:solidFill>
                  <a:schemeClr val="lt2"/>
                </a:solidFill>
                <a:latin typeface="DM Sans"/>
                <a:ea typeface="DM Sans"/>
                <a:cs typeface="DM Sans"/>
                <a:sym typeface="DM Sans"/>
              </a:defRPr>
            </a:lvl9pPr>
          </a:lstStyle>
          <a:p/>
        </p:txBody>
      </p:sp>
      <p:sp>
        <p:nvSpPr>
          <p:cNvPr id="326" name="Google Shape;326;p39"/>
          <p:cNvSpPr txBox="1"/>
          <p:nvPr>
            <p:ph idx="1" type="body"/>
          </p:nvPr>
        </p:nvSpPr>
        <p:spPr>
          <a:xfrm>
            <a:off x="1023819" y="199989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7" name="Google Shape;327;p39"/>
          <p:cNvSpPr txBox="1"/>
          <p:nvPr>
            <p:ph idx="8" type="body"/>
          </p:nvPr>
        </p:nvSpPr>
        <p:spPr>
          <a:xfrm>
            <a:off x="3662383"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328" name="Google Shape;328;p39"/>
          <p:cNvSpPr txBox="1"/>
          <p:nvPr>
            <p:ph idx="9" type="body"/>
          </p:nvPr>
        </p:nvSpPr>
        <p:spPr>
          <a:xfrm>
            <a:off x="6300946" y="1999884"/>
            <a:ext cx="1819200" cy="1627200"/>
          </a:xfrm>
          <a:prstGeom prst="rect">
            <a:avLst/>
          </a:prstGeom>
          <a:noFill/>
          <a:ln>
            <a:noFill/>
          </a:ln>
        </p:spPr>
        <p:txBody>
          <a:bodyPr anchorCtr="0" anchor="t" bIns="34275" lIns="34275" spcFirstLastPara="1" rIns="34275" wrap="square" tIns="34275">
            <a:noAutofit/>
          </a:bodyPr>
          <a:lstStyle>
            <a:lvl1pPr indent="-298450" lvl="0" marL="457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lnSpc>
                <a:spcPct val="150000"/>
              </a:lnSpc>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
    <p:spTree>
      <p:nvGrpSpPr>
        <p:cNvPr id="329" name="Shape 329"/>
        <p:cNvGrpSpPr/>
        <p:nvPr/>
      </p:nvGrpSpPr>
      <p:grpSpPr>
        <a:xfrm>
          <a:off x="0" y="0"/>
          <a:ext cx="0" cy="0"/>
          <a:chOff x="0" y="0"/>
          <a:chExt cx="0" cy="0"/>
        </a:xfrm>
      </p:grpSpPr>
      <p:sp>
        <p:nvSpPr>
          <p:cNvPr id="330" name="Google Shape;330;p40"/>
          <p:cNvSpPr/>
          <p:nvPr/>
        </p:nvSpPr>
        <p:spPr>
          <a:xfrm>
            <a:off x="1706" y="0"/>
            <a:ext cx="4570200" cy="5143500"/>
          </a:xfrm>
          <a:prstGeom prst="rect">
            <a:avLst/>
          </a:prstGeom>
          <a:solidFill>
            <a:srgbClr val="EEEEEE"/>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31" name="Google Shape;331;p4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32" name="Google Shape;332;p4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4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334" name="Google Shape;334;p40"/>
          <p:cNvSpPr txBox="1"/>
          <p:nvPr>
            <p:ph idx="1" type="body"/>
          </p:nvPr>
        </p:nvSpPr>
        <p:spPr>
          <a:xfrm>
            <a:off x="329153" y="2014538"/>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335" name="Google Shape;335;p40"/>
          <p:cNvSpPr txBox="1"/>
          <p:nvPr>
            <p:ph idx="2" type="subTitle"/>
          </p:nvPr>
        </p:nvSpPr>
        <p:spPr>
          <a:xfrm>
            <a:off x="329153" y="1246491"/>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36" name="Google Shape;336;p40"/>
          <p:cNvSpPr txBox="1"/>
          <p:nvPr>
            <p:ph idx="3" type="subTitle"/>
          </p:nvPr>
        </p:nvSpPr>
        <p:spPr>
          <a:xfrm>
            <a:off x="5813713" y="777694"/>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7" name="Google Shape;337;p40"/>
          <p:cNvSpPr txBox="1"/>
          <p:nvPr>
            <p:ph idx="4" type="subTitle"/>
          </p:nvPr>
        </p:nvSpPr>
        <p:spPr>
          <a:xfrm>
            <a:off x="5813713" y="1029450"/>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38" name="Google Shape;338;p40"/>
          <p:cNvSpPr txBox="1"/>
          <p:nvPr>
            <p:ph idx="5" type="subTitle"/>
          </p:nvPr>
        </p:nvSpPr>
        <p:spPr>
          <a:xfrm>
            <a:off x="5813713" y="2110575"/>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39" name="Google Shape;339;p40"/>
          <p:cNvSpPr txBox="1"/>
          <p:nvPr>
            <p:ph idx="6" type="subTitle"/>
          </p:nvPr>
        </p:nvSpPr>
        <p:spPr>
          <a:xfrm>
            <a:off x="5813713" y="2362331"/>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40" name="Google Shape;340;p40"/>
          <p:cNvSpPr txBox="1"/>
          <p:nvPr>
            <p:ph idx="7" type="subTitle"/>
          </p:nvPr>
        </p:nvSpPr>
        <p:spPr>
          <a:xfrm>
            <a:off x="5813713" y="3443456"/>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1" name="Google Shape;341;p40"/>
          <p:cNvSpPr txBox="1"/>
          <p:nvPr>
            <p:ph idx="8" type="subTitle"/>
          </p:nvPr>
        </p:nvSpPr>
        <p:spPr>
          <a:xfrm>
            <a:off x="5813713" y="3695213"/>
            <a:ext cx="27552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Top">
  <p:cSld name="TITLE_8_2_2_2_1_1_1_1_1">
    <p:spTree>
      <p:nvGrpSpPr>
        <p:cNvPr id="342" name="Shape 342"/>
        <p:cNvGrpSpPr/>
        <p:nvPr/>
      </p:nvGrpSpPr>
      <p:grpSpPr>
        <a:xfrm>
          <a:off x="0" y="0"/>
          <a:ext cx="0" cy="0"/>
          <a:chOff x="0" y="0"/>
          <a:chExt cx="0" cy="0"/>
        </a:xfrm>
      </p:grpSpPr>
      <p:sp>
        <p:nvSpPr>
          <p:cNvPr id="343" name="Google Shape;343;p41"/>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344" name="Google Shape;344;p4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45" name="Google Shape;345;p4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41"/>
          <p:cNvSpPr txBox="1"/>
          <p:nvPr>
            <p:ph type="title"/>
          </p:nvPr>
        </p:nvSpPr>
        <p:spPr>
          <a:xfrm>
            <a:off x="329153" y="342900"/>
            <a:ext cx="6415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347" name="Google Shape;347;p41"/>
          <p:cNvSpPr txBox="1"/>
          <p:nvPr>
            <p:ph idx="1" type="subTitle"/>
          </p:nvPr>
        </p:nvSpPr>
        <p:spPr>
          <a:xfrm>
            <a:off x="329153" y="1246491"/>
            <a:ext cx="5841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48" name="Google Shape;348;p41"/>
          <p:cNvSpPr txBox="1"/>
          <p:nvPr>
            <p:ph idx="2" type="subTitle"/>
          </p:nvPr>
        </p:nvSpPr>
        <p:spPr>
          <a:xfrm>
            <a:off x="329153"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49" name="Google Shape;349;p41"/>
          <p:cNvSpPr txBox="1"/>
          <p:nvPr>
            <p:ph idx="3" type="subTitle"/>
          </p:nvPr>
        </p:nvSpPr>
        <p:spPr>
          <a:xfrm>
            <a:off x="329153"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0" name="Google Shape;350;p41"/>
          <p:cNvSpPr txBox="1"/>
          <p:nvPr>
            <p:ph idx="4" type="subTitle"/>
          </p:nvPr>
        </p:nvSpPr>
        <p:spPr>
          <a:xfrm>
            <a:off x="3192238"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1" name="Google Shape;351;p41"/>
          <p:cNvSpPr txBox="1"/>
          <p:nvPr>
            <p:ph idx="5" type="subTitle"/>
          </p:nvPr>
        </p:nvSpPr>
        <p:spPr>
          <a:xfrm>
            <a:off x="3192238"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52" name="Google Shape;352;p41"/>
          <p:cNvSpPr txBox="1"/>
          <p:nvPr>
            <p:ph idx="6" type="subTitle"/>
          </p:nvPr>
        </p:nvSpPr>
        <p:spPr>
          <a:xfrm>
            <a:off x="6055324" y="3185934"/>
            <a:ext cx="2158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353" name="Google Shape;353;p41"/>
          <p:cNvSpPr txBox="1"/>
          <p:nvPr>
            <p:ph idx="7" type="subTitle"/>
          </p:nvPr>
        </p:nvSpPr>
        <p:spPr>
          <a:xfrm>
            <a:off x="6055324" y="3437691"/>
            <a:ext cx="21588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 Box">
  <p:cSld name="TITLE_8_2_2_2_1_1_1_1_1_1">
    <p:spTree>
      <p:nvGrpSpPr>
        <p:cNvPr id="354" name="Shape 354"/>
        <p:cNvGrpSpPr/>
        <p:nvPr/>
      </p:nvGrpSpPr>
      <p:grpSpPr>
        <a:xfrm>
          <a:off x="0" y="0"/>
          <a:ext cx="0" cy="0"/>
          <a:chOff x="0" y="0"/>
          <a:chExt cx="0" cy="0"/>
        </a:xfrm>
      </p:grpSpPr>
      <p:pic>
        <p:nvPicPr>
          <p:cNvPr id="355" name="Google Shape;355;p4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56" name="Google Shape;356;p4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57" name="Google Shape;357;p42"/>
          <p:cNvSpPr/>
          <p:nvPr/>
        </p:nvSpPr>
        <p:spPr>
          <a:xfrm>
            <a:off x="798900" y="1731275"/>
            <a:ext cx="22902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3448500"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6098119" y="1731278"/>
            <a:ext cx="2247000" cy="248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61" name="Google Shape;361;p42"/>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2" name="Google Shape;362;p42"/>
          <p:cNvSpPr txBox="1"/>
          <p:nvPr>
            <p:ph idx="2" type="subTitle"/>
          </p:nvPr>
        </p:nvSpPr>
        <p:spPr>
          <a:xfrm>
            <a:off x="998725"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3" name="Google Shape;363;p42"/>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4" name="Google Shape;364;p42"/>
          <p:cNvSpPr txBox="1"/>
          <p:nvPr>
            <p:ph idx="3" type="subTitle"/>
          </p:nvPr>
        </p:nvSpPr>
        <p:spPr>
          <a:xfrm>
            <a:off x="3642608"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5" name="Google Shape;365;p42"/>
          <p:cNvSpPr txBox="1"/>
          <p:nvPr>
            <p:ph idx="4" type="subTitle"/>
          </p:nvPr>
        </p:nvSpPr>
        <p:spPr>
          <a:xfrm>
            <a:off x="3642608"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6" name="Google Shape;366;p42"/>
          <p:cNvSpPr/>
          <p:nvPr/>
        </p:nvSpPr>
        <p:spPr>
          <a:xfrm>
            <a:off x="3642599"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7" name="Google Shape;367;p42"/>
          <p:cNvSpPr txBox="1"/>
          <p:nvPr>
            <p:ph idx="5" type="subTitle"/>
          </p:nvPr>
        </p:nvSpPr>
        <p:spPr>
          <a:xfrm>
            <a:off x="6286497"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368" name="Google Shape;368;p42"/>
          <p:cNvSpPr txBox="1"/>
          <p:nvPr>
            <p:ph idx="6" type="subTitle"/>
          </p:nvPr>
        </p:nvSpPr>
        <p:spPr>
          <a:xfrm>
            <a:off x="6286497" y="2764866"/>
            <a:ext cx="19020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369" name="Google Shape;369;p42"/>
          <p:cNvSpPr/>
          <p:nvPr/>
        </p:nvSpPr>
        <p:spPr>
          <a:xfrm>
            <a:off x="6286487"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p:cSld name="TITLE_8_2_2_2_1_1_1_1_1_1_2">
    <p:spTree>
      <p:nvGrpSpPr>
        <p:cNvPr id="370" name="Shape 370"/>
        <p:cNvGrpSpPr/>
        <p:nvPr/>
      </p:nvGrpSpPr>
      <p:grpSpPr>
        <a:xfrm>
          <a:off x="0" y="0"/>
          <a:ext cx="0" cy="0"/>
          <a:chOff x="0" y="0"/>
          <a:chExt cx="0" cy="0"/>
        </a:xfrm>
      </p:grpSpPr>
      <p:pic>
        <p:nvPicPr>
          <p:cNvPr id="371" name="Google Shape;371;p4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72" name="Google Shape;372;p4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43"/>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74" name="Google Shape;374;p43"/>
          <p:cNvSpPr/>
          <p:nvPr/>
        </p:nvSpPr>
        <p:spPr>
          <a:xfrm>
            <a:off x="53473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3"/>
          <p:cNvSpPr/>
          <p:nvPr/>
        </p:nvSpPr>
        <p:spPr>
          <a:xfrm>
            <a:off x="260314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3"/>
          <p:cNvSpPr/>
          <p:nvPr/>
        </p:nvSpPr>
        <p:spPr>
          <a:xfrm>
            <a:off x="467155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6739969" y="2168550"/>
            <a:ext cx="1869300" cy="19596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flipH="1" rot="10800000">
            <a:off x="53473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3"/>
          <p:cNvSpPr/>
          <p:nvPr/>
        </p:nvSpPr>
        <p:spPr>
          <a:xfrm flipH="1" rot="10800000">
            <a:off x="260314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p:nvPr/>
        </p:nvSpPr>
        <p:spPr>
          <a:xfrm flipH="1" rot="10800000">
            <a:off x="467155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p:nvPr/>
        </p:nvSpPr>
        <p:spPr>
          <a:xfrm flipH="1" rot="10800000">
            <a:off x="6739969" y="1620450"/>
            <a:ext cx="1869300" cy="548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txBox="1"/>
          <p:nvPr>
            <p:ph idx="2" type="title"/>
          </p:nvPr>
        </p:nvSpPr>
        <p:spPr>
          <a:xfrm>
            <a:off x="534739" y="1707356"/>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3" name="Google Shape;383;p43"/>
          <p:cNvSpPr txBox="1"/>
          <p:nvPr>
            <p:ph idx="1" type="subTitle"/>
          </p:nvPr>
        </p:nvSpPr>
        <p:spPr>
          <a:xfrm>
            <a:off x="67849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4" name="Google Shape;384;p43"/>
          <p:cNvSpPr txBox="1"/>
          <p:nvPr>
            <p:ph idx="3" type="title"/>
          </p:nvPr>
        </p:nvSpPr>
        <p:spPr>
          <a:xfrm>
            <a:off x="260314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5" name="Google Shape;385;p43"/>
          <p:cNvSpPr txBox="1"/>
          <p:nvPr>
            <p:ph idx="4" type="title"/>
          </p:nvPr>
        </p:nvSpPr>
        <p:spPr>
          <a:xfrm>
            <a:off x="467155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6" name="Google Shape;386;p43"/>
          <p:cNvSpPr txBox="1"/>
          <p:nvPr>
            <p:ph idx="5" type="title"/>
          </p:nvPr>
        </p:nvSpPr>
        <p:spPr>
          <a:xfrm>
            <a:off x="6739969" y="1714322"/>
            <a:ext cx="1869300" cy="3858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2200"/>
              <a:buFont typeface="JetBrains Mono"/>
              <a:buNone/>
              <a:defRPr b="1" sz="2200">
                <a:solidFill>
                  <a:schemeClr val="lt2"/>
                </a:solidFill>
                <a:latin typeface="JetBrains Mono"/>
                <a:ea typeface="JetBrains Mono"/>
                <a:cs typeface="JetBrains Mono"/>
                <a:sym typeface="JetBrains Mono"/>
              </a:defRPr>
            </a:lvl9pPr>
          </a:lstStyle>
          <a:p/>
        </p:txBody>
      </p:sp>
      <p:sp>
        <p:nvSpPr>
          <p:cNvPr id="387" name="Google Shape;387;p43"/>
          <p:cNvSpPr txBox="1"/>
          <p:nvPr>
            <p:ph idx="6" type="subTitle"/>
          </p:nvPr>
        </p:nvSpPr>
        <p:spPr>
          <a:xfrm>
            <a:off x="2746906" y="24163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8" name="Google Shape;388;p43"/>
          <p:cNvSpPr txBox="1"/>
          <p:nvPr>
            <p:ph idx="7" type="subTitle"/>
          </p:nvPr>
        </p:nvSpPr>
        <p:spPr>
          <a:xfrm>
            <a:off x="481531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389" name="Google Shape;389;p43"/>
          <p:cNvSpPr txBox="1"/>
          <p:nvPr>
            <p:ph idx="8" type="subTitle"/>
          </p:nvPr>
        </p:nvSpPr>
        <p:spPr>
          <a:xfrm>
            <a:off x="6883726" y="2378588"/>
            <a:ext cx="1581900" cy="1539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 Box + Icon">
  <p:cSld name="TITLE_8_2_2_2_1_1_1_1_1_1_2_1">
    <p:spTree>
      <p:nvGrpSpPr>
        <p:cNvPr id="390" name="Shape 390"/>
        <p:cNvGrpSpPr/>
        <p:nvPr/>
      </p:nvGrpSpPr>
      <p:grpSpPr>
        <a:xfrm>
          <a:off x="0" y="0"/>
          <a:ext cx="0" cy="0"/>
          <a:chOff x="0" y="0"/>
          <a:chExt cx="0" cy="0"/>
        </a:xfrm>
      </p:grpSpPr>
      <p:pic>
        <p:nvPicPr>
          <p:cNvPr id="391" name="Google Shape;391;p4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392" name="Google Shape;392;p4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393" name="Google Shape;393;p44"/>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394" name="Google Shape;394;p44"/>
          <p:cNvSpPr/>
          <p:nvPr/>
        </p:nvSpPr>
        <p:spPr>
          <a:xfrm>
            <a:off x="53473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4"/>
          <p:cNvSpPr/>
          <p:nvPr/>
        </p:nvSpPr>
        <p:spPr>
          <a:xfrm>
            <a:off x="260314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a:off x="467155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p:nvPr/>
        </p:nvSpPr>
        <p:spPr>
          <a:xfrm>
            <a:off x="6739969" y="2372850"/>
            <a:ext cx="1869300" cy="16773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flipH="1" rot="10800000">
            <a:off x="53473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flipH="1" rot="10800000">
            <a:off x="260314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flipH="1" rot="10800000">
            <a:off x="467155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flipH="1" rot="10800000">
            <a:off x="6739969" y="1551750"/>
            <a:ext cx="1869300" cy="821100"/>
          </a:xfrm>
          <a:prstGeom prst="rect">
            <a:avLst/>
          </a:prstGeom>
          <a:solidFill>
            <a:srgbClr val="F3F3F3"/>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a:off x="122354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3" name="Google Shape;403;p44"/>
          <p:cNvSpPr txBox="1"/>
          <p:nvPr>
            <p:ph idx="1" type="subTitle"/>
          </p:nvPr>
        </p:nvSpPr>
        <p:spPr>
          <a:xfrm>
            <a:off x="68620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4" name="Google Shape;404;p44"/>
          <p:cNvSpPr txBox="1"/>
          <p:nvPr>
            <p:ph idx="2" type="subTitle"/>
          </p:nvPr>
        </p:nvSpPr>
        <p:spPr>
          <a:xfrm>
            <a:off x="68620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5" name="Google Shape;405;p44"/>
          <p:cNvSpPr/>
          <p:nvPr/>
        </p:nvSpPr>
        <p:spPr>
          <a:xfrm>
            <a:off x="329195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6" name="Google Shape;406;p44"/>
          <p:cNvSpPr txBox="1"/>
          <p:nvPr>
            <p:ph idx="3" type="subTitle"/>
          </p:nvPr>
        </p:nvSpPr>
        <p:spPr>
          <a:xfrm>
            <a:off x="275461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07" name="Google Shape;407;p44"/>
          <p:cNvSpPr txBox="1"/>
          <p:nvPr>
            <p:ph idx="4" type="subTitle"/>
          </p:nvPr>
        </p:nvSpPr>
        <p:spPr>
          <a:xfrm>
            <a:off x="275461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08" name="Google Shape;408;p44"/>
          <p:cNvSpPr/>
          <p:nvPr/>
        </p:nvSpPr>
        <p:spPr>
          <a:xfrm>
            <a:off x="536036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9" name="Google Shape;409;p44"/>
          <p:cNvSpPr txBox="1"/>
          <p:nvPr>
            <p:ph idx="5" type="subTitle"/>
          </p:nvPr>
        </p:nvSpPr>
        <p:spPr>
          <a:xfrm>
            <a:off x="482302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0" name="Google Shape;410;p44"/>
          <p:cNvSpPr txBox="1"/>
          <p:nvPr>
            <p:ph idx="6" type="subTitle"/>
          </p:nvPr>
        </p:nvSpPr>
        <p:spPr>
          <a:xfrm>
            <a:off x="482302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411" name="Google Shape;411;p44"/>
          <p:cNvSpPr/>
          <p:nvPr/>
        </p:nvSpPr>
        <p:spPr>
          <a:xfrm>
            <a:off x="7428777" y="1716408"/>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12" name="Google Shape;412;p44"/>
          <p:cNvSpPr txBox="1"/>
          <p:nvPr>
            <p:ph idx="7" type="subTitle"/>
          </p:nvPr>
        </p:nvSpPr>
        <p:spPr>
          <a:xfrm>
            <a:off x="6891432" y="2624297"/>
            <a:ext cx="1566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b="1" sz="1100">
                <a:solidFill>
                  <a:schemeClr val="lt2"/>
                </a:solidFill>
                <a:latin typeface="DM Sans"/>
                <a:ea typeface="DM Sans"/>
                <a:cs typeface="DM Sans"/>
                <a:sym typeface="DM Sans"/>
              </a:defRPr>
            </a:lvl9pPr>
          </a:lstStyle>
          <a:p/>
        </p:txBody>
      </p:sp>
      <p:sp>
        <p:nvSpPr>
          <p:cNvPr id="413" name="Google Shape;413;p44"/>
          <p:cNvSpPr txBox="1"/>
          <p:nvPr>
            <p:ph idx="8" type="subTitle"/>
          </p:nvPr>
        </p:nvSpPr>
        <p:spPr>
          <a:xfrm>
            <a:off x="6891432" y="2904628"/>
            <a:ext cx="1566300" cy="82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2">
  <p:cSld name="TITLE_8_2_2_2_1_1_1_1_1_1_1">
    <p:spTree>
      <p:nvGrpSpPr>
        <p:cNvPr id="414" name="Shape 414"/>
        <p:cNvGrpSpPr/>
        <p:nvPr/>
      </p:nvGrpSpPr>
      <p:grpSpPr>
        <a:xfrm>
          <a:off x="0" y="0"/>
          <a:ext cx="0" cy="0"/>
          <a:chOff x="0" y="0"/>
          <a:chExt cx="0" cy="0"/>
        </a:xfrm>
      </p:grpSpPr>
      <p:pic>
        <p:nvPicPr>
          <p:cNvPr id="415" name="Google Shape;415;p4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16" name="Google Shape;416;p4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45"/>
          <p:cNvSpPr txBox="1"/>
          <p:nvPr>
            <p:ph type="title"/>
          </p:nvPr>
        </p:nvSpPr>
        <p:spPr>
          <a:xfrm>
            <a:off x="1607555" y="572644"/>
            <a:ext cx="5915100" cy="49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lgn="ctr">
              <a:spcBef>
                <a:spcPts val="0"/>
              </a:spcBef>
              <a:spcAft>
                <a:spcPts val="0"/>
              </a:spcAft>
              <a:buClr>
                <a:schemeClr val="lt2"/>
              </a:buClr>
              <a:buSzPts val="2700"/>
              <a:buNone/>
              <a:defRPr sz="2700">
                <a:solidFill>
                  <a:schemeClr val="lt2"/>
                </a:solidFill>
              </a:defRPr>
            </a:lvl2pPr>
            <a:lvl3pPr lvl="2" rtl="0" algn="ctr">
              <a:spcBef>
                <a:spcPts val="0"/>
              </a:spcBef>
              <a:spcAft>
                <a:spcPts val="0"/>
              </a:spcAft>
              <a:buClr>
                <a:schemeClr val="lt2"/>
              </a:buClr>
              <a:buSzPts val="2700"/>
              <a:buNone/>
              <a:defRPr sz="2700">
                <a:solidFill>
                  <a:schemeClr val="lt2"/>
                </a:solidFill>
              </a:defRPr>
            </a:lvl3pPr>
            <a:lvl4pPr lvl="3" rtl="0" algn="ctr">
              <a:spcBef>
                <a:spcPts val="0"/>
              </a:spcBef>
              <a:spcAft>
                <a:spcPts val="0"/>
              </a:spcAft>
              <a:buClr>
                <a:schemeClr val="lt2"/>
              </a:buClr>
              <a:buSzPts val="2700"/>
              <a:buNone/>
              <a:defRPr sz="2700">
                <a:solidFill>
                  <a:schemeClr val="lt2"/>
                </a:solidFill>
              </a:defRPr>
            </a:lvl4pPr>
            <a:lvl5pPr lvl="4" rtl="0" algn="ctr">
              <a:spcBef>
                <a:spcPts val="0"/>
              </a:spcBef>
              <a:spcAft>
                <a:spcPts val="0"/>
              </a:spcAft>
              <a:buClr>
                <a:schemeClr val="lt2"/>
              </a:buClr>
              <a:buSzPts val="2700"/>
              <a:buNone/>
              <a:defRPr sz="2700">
                <a:solidFill>
                  <a:schemeClr val="lt2"/>
                </a:solidFill>
              </a:defRPr>
            </a:lvl5pPr>
            <a:lvl6pPr lvl="5" rtl="0" algn="ctr">
              <a:spcBef>
                <a:spcPts val="0"/>
              </a:spcBef>
              <a:spcAft>
                <a:spcPts val="0"/>
              </a:spcAft>
              <a:buClr>
                <a:schemeClr val="lt2"/>
              </a:buClr>
              <a:buSzPts val="2700"/>
              <a:buNone/>
              <a:defRPr sz="2700">
                <a:solidFill>
                  <a:schemeClr val="lt2"/>
                </a:solidFill>
              </a:defRPr>
            </a:lvl6pPr>
            <a:lvl7pPr lvl="6" rtl="0" algn="ctr">
              <a:spcBef>
                <a:spcPts val="0"/>
              </a:spcBef>
              <a:spcAft>
                <a:spcPts val="0"/>
              </a:spcAft>
              <a:buClr>
                <a:schemeClr val="lt2"/>
              </a:buClr>
              <a:buSzPts val="2700"/>
              <a:buNone/>
              <a:defRPr sz="2700">
                <a:solidFill>
                  <a:schemeClr val="lt2"/>
                </a:solidFill>
              </a:defRPr>
            </a:lvl7pPr>
            <a:lvl8pPr lvl="7" rtl="0" algn="ctr">
              <a:spcBef>
                <a:spcPts val="0"/>
              </a:spcBef>
              <a:spcAft>
                <a:spcPts val="0"/>
              </a:spcAft>
              <a:buClr>
                <a:schemeClr val="lt2"/>
              </a:buClr>
              <a:buSzPts val="2700"/>
              <a:buNone/>
              <a:defRPr sz="2700">
                <a:solidFill>
                  <a:schemeClr val="lt2"/>
                </a:solidFill>
              </a:defRPr>
            </a:lvl8pPr>
            <a:lvl9pPr lvl="8" rtl="0" algn="ctr">
              <a:spcBef>
                <a:spcPts val="0"/>
              </a:spcBef>
              <a:spcAft>
                <a:spcPts val="0"/>
              </a:spcAft>
              <a:buClr>
                <a:schemeClr val="lt2"/>
              </a:buClr>
              <a:buSzPts val="2700"/>
              <a:buNone/>
              <a:defRPr sz="2700">
                <a:solidFill>
                  <a:schemeClr val="lt2"/>
                </a:solidFill>
              </a:defRPr>
            </a:lvl9pPr>
          </a:lstStyle>
          <a:p/>
        </p:txBody>
      </p:sp>
      <p:sp>
        <p:nvSpPr>
          <p:cNvPr id="418" name="Google Shape;418;p45"/>
          <p:cNvSpPr txBox="1"/>
          <p:nvPr>
            <p:ph idx="1" type="subTitle"/>
          </p:nvPr>
        </p:nvSpPr>
        <p:spPr>
          <a:xfrm>
            <a:off x="998725"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19" name="Google Shape;419;p45"/>
          <p:cNvSpPr txBox="1"/>
          <p:nvPr>
            <p:ph idx="2" type="subTitle"/>
          </p:nvPr>
        </p:nvSpPr>
        <p:spPr>
          <a:xfrm>
            <a:off x="998725"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0" name="Google Shape;420;p45"/>
          <p:cNvSpPr txBox="1"/>
          <p:nvPr>
            <p:ph idx="3" type="subTitle"/>
          </p:nvPr>
        </p:nvSpPr>
        <p:spPr>
          <a:xfrm>
            <a:off x="5339876" y="2281444"/>
            <a:ext cx="18135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21" name="Google Shape;421;p45"/>
          <p:cNvSpPr txBox="1"/>
          <p:nvPr>
            <p:ph idx="4" type="subTitle"/>
          </p:nvPr>
        </p:nvSpPr>
        <p:spPr>
          <a:xfrm>
            <a:off x="5339876" y="2764866"/>
            <a:ext cx="2901900" cy="1350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1pPr>
            <a:lvl2pPr lvl="1"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2pPr>
            <a:lvl3pPr lvl="2"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3pPr>
            <a:lvl4pPr lvl="3"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4pPr>
            <a:lvl5pPr lvl="4"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5pPr>
            <a:lvl6pPr lvl="5"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6pPr>
            <a:lvl7pPr lvl="6"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7pPr>
            <a:lvl8pPr lvl="7"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8pPr>
            <a:lvl9pPr lvl="8" rtl="0">
              <a:spcBef>
                <a:spcPts val="0"/>
              </a:spcBef>
              <a:spcAft>
                <a:spcPts val="0"/>
              </a:spcAft>
              <a:buClr>
                <a:schemeClr val="lt2"/>
              </a:buClr>
              <a:buSzPts val="1100"/>
              <a:buFont typeface="DM Sans"/>
              <a:buNone/>
              <a:defRPr sz="1100">
                <a:solidFill>
                  <a:schemeClr val="lt2"/>
                </a:solidFill>
                <a:latin typeface="DM Sans"/>
                <a:ea typeface="DM Sans"/>
                <a:cs typeface="DM Sans"/>
                <a:sym typeface="DM Sans"/>
              </a:defRPr>
            </a:lvl9pPr>
          </a:lstStyle>
          <a:p/>
        </p:txBody>
      </p:sp>
      <p:sp>
        <p:nvSpPr>
          <p:cNvPr id="422" name="Google Shape;422;p45"/>
          <p:cNvSpPr/>
          <p:nvPr/>
        </p:nvSpPr>
        <p:spPr>
          <a:xfrm>
            <a:off x="998716" y="14849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23" name="Google Shape;423;p45"/>
          <p:cNvSpPr/>
          <p:nvPr/>
        </p:nvSpPr>
        <p:spPr>
          <a:xfrm>
            <a:off x="5339871" y="1484930"/>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3 Split">
  <p:cSld name="TITLE_8_2_2_2_1_1_1_1_1_1_1_1">
    <p:spTree>
      <p:nvGrpSpPr>
        <p:cNvPr id="424" name="Shape 424"/>
        <p:cNvGrpSpPr/>
        <p:nvPr/>
      </p:nvGrpSpPr>
      <p:grpSpPr>
        <a:xfrm>
          <a:off x="0" y="0"/>
          <a:ext cx="0" cy="0"/>
          <a:chOff x="0" y="0"/>
          <a:chExt cx="0" cy="0"/>
        </a:xfrm>
      </p:grpSpPr>
      <p:pic>
        <p:nvPicPr>
          <p:cNvPr id="425" name="Google Shape;425;p4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26" name="Google Shape;426;p4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27" name="Google Shape;427;p46"/>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28" name="Google Shape;428;p46"/>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29" name="Google Shape;429;p46"/>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430" name="Google Shape;430;p46"/>
          <p:cNvSpPr/>
          <p:nvPr/>
        </p:nvSpPr>
        <p:spPr>
          <a:xfrm>
            <a:off x="4327891" y="65753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1" name="Google Shape;431;p46"/>
          <p:cNvSpPr/>
          <p:nvPr/>
        </p:nvSpPr>
        <p:spPr>
          <a:xfrm>
            <a:off x="4327891" y="2150269"/>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2" name="Google Shape;432;p46"/>
          <p:cNvSpPr/>
          <p:nvPr/>
        </p:nvSpPr>
        <p:spPr>
          <a:xfrm>
            <a:off x="4326157" y="3643003"/>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33" name="Google Shape;433;p46"/>
          <p:cNvSpPr txBox="1"/>
          <p:nvPr>
            <p:ph idx="2" type="subTitle"/>
          </p:nvPr>
        </p:nvSpPr>
        <p:spPr>
          <a:xfrm>
            <a:off x="5242360" y="108773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4" name="Google Shape;434;p46"/>
          <p:cNvSpPr txBox="1"/>
          <p:nvPr>
            <p:ph idx="3" type="subTitle"/>
          </p:nvPr>
        </p:nvSpPr>
        <p:spPr>
          <a:xfrm>
            <a:off x="5237532" y="657544"/>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5" name="Google Shape;435;p46"/>
          <p:cNvSpPr txBox="1"/>
          <p:nvPr>
            <p:ph idx="4" type="subTitle"/>
          </p:nvPr>
        </p:nvSpPr>
        <p:spPr>
          <a:xfrm>
            <a:off x="5242360" y="2580464"/>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6" name="Google Shape;436;p46"/>
          <p:cNvSpPr txBox="1"/>
          <p:nvPr>
            <p:ph idx="5" type="subTitle"/>
          </p:nvPr>
        </p:nvSpPr>
        <p:spPr>
          <a:xfrm>
            <a:off x="5237532" y="2150273"/>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37" name="Google Shape;437;p46"/>
          <p:cNvSpPr txBox="1"/>
          <p:nvPr>
            <p:ph idx="6" type="subTitle"/>
          </p:nvPr>
        </p:nvSpPr>
        <p:spPr>
          <a:xfrm>
            <a:off x="5242360" y="4073198"/>
            <a:ext cx="2901900" cy="595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38" name="Google Shape;438;p46"/>
          <p:cNvSpPr txBox="1"/>
          <p:nvPr>
            <p:ph idx="7" type="subTitle"/>
          </p:nvPr>
        </p:nvSpPr>
        <p:spPr>
          <a:xfrm>
            <a:off x="5237532" y="3643008"/>
            <a:ext cx="29019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List4 Split">
  <p:cSld name="TITLE_8_2_2_2_1_1_1_1_1_1_1_1_1">
    <p:spTree>
      <p:nvGrpSpPr>
        <p:cNvPr id="439" name="Shape 439"/>
        <p:cNvGrpSpPr/>
        <p:nvPr/>
      </p:nvGrpSpPr>
      <p:grpSpPr>
        <a:xfrm>
          <a:off x="0" y="0"/>
          <a:ext cx="0" cy="0"/>
          <a:chOff x="0" y="0"/>
          <a:chExt cx="0" cy="0"/>
        </a:xfrm>
      </p:grpSpPr>
      <p:sp>
        <p:nvSpPr>
          <p:cNvPr id="440" name="Google Shape;440;p47"/>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pic>
        <p:nvPicPr>
          <p:cNvPr id="441" name="Google Shape;441;p4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42" name="Google Shape;442;p4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43" name="Google Shape;443;p47"/>
          <p:cNvSpPr txBox="1"/>
          <p:nvPr>
            <p:ph type="title"/>
          </p:nvPr>
        </p:nvSpPr>
        <p:spPr>
          <a:xfrm>
            <a:off x="329153" y="342900"/>
            <a:ext cx="60105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444" name="Google Shape;444;p47"/>
          <p:cNvSpPr txBox="1"/>
          <p:nvPr>
            <p:ph idx="1" type="subTitle"/>
          </p:nvPr>
        </p:nvSpPr>
        <p:spPr>
          <a:xfrm>
            <a:off x="329153" y="944569"/>
            <a:ext cx="54723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5" name="Google Shape;445;p47"/>
          <p:cNvSpPr/>
          <p:nvPr/>
        </p:nvSpPr>
        <p:spPr>
          <a:xfrm>
            <a:off x="1112655"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6" name="Google Shape;446;p47"/>
          <p:cNvSpPr txBox="1"/>
          <p:nvPr>
            <p:ph idx="2" type="subTitle"/>
          </p:nvPr>
        </p:nvSpPr>
        <p:spPr>
          <a:xfrm>
            <a:off x="490382"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47" name="Google Shape;447;p47"/>
          <p:cNvSpPr txBox="1"/>
          <p:nvPr>
            <p:ph idx="3" type="subTitle"/>
          </p:nvPr>
        </p:nvSpPr>
        <p:spPr>
          <a:xfrm>
            <a:off x="490382"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48" name="Google Shape;448;p47"/>
          <p:cNvSpPr/>
          <p:nvPr/>
        </p:nvSpPr>
        <p:spPr>
          <a:xfrm>
            <a:off x="3255001"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49" name="Google Shape;449;p47"/>
          <p:cNvSpPr txBox="1"/>
          <p:nvPr>
            <p:ph idx="4" type="subTitle"/>
          </p:nvPr>
        </p:nvSpPr>
        <p:spPr>
          <a:xfrm>
            <a:off x="2632729"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0" name="Google Shape;450;p47"/>
          <p:cNvSpPr txBox="1"/>
          <p:nvPr>
            <p:ph idx="5" type="subTitle"/>
          </p:nvPr>
        </p:nvSpPr>
        <p:spPr>
          <a:xfrm>
            <a:off x="2632729"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1" name="Google Shape;451;p47"/>
          <p:cNvSpPr/>
          <p:nvPr/>
        </p:nvSpPr>
        <p:spPr>
          <a:xfrm>
            <a:off x="538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2" name="Google Shape;452;p47"/>
          <p:cNvSpPr txBox="1"/>
          <p:nvPr>
            <p:ph idx="6" type="subTitle"/>
          </p:nvPr>
        </p:nvSpPr>
        <p:spPr>
          <a:xfrm>
            <a:off x="476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3" name="Google Shape;453;p47"/>
          <p:cNvSpPr txBox="1"/>
          <p:nvPr>
            <p:ph idx="7" type="subTitle"/>
          </p:nvPr>
        </p:nvSpPr>
        <p:spPr>
          <a:xfrm>
            <a:off x="476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54" name="Google Shape;454;p47"/>
          <p:cNvSpPr/>
          <p:nvPr/>
        </p:nvSpPr>
        <p:spPr>
          <a:xfrm>
            <a:off x="7536862" y="1850681"/>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55" name="Google Shape;455;p47"/>
          <p:cNvSpPr txBox="1"/>
          <p:nvPr>
            <p:ph idx="8" type="subTitle"/>
          </p:nvPr>
        </p:nvSpPr>
        <p:spPr>
          <a:xfrm>
            <a:off x="6914590" y="3106350"/>
            <a:ext cx="1736100" cy="1231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1pPr>
            <a:lvl2pPr lvl="1"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2pPr>
            <a:lvl3pPr lvl="2"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3pPr>
            <a:lvl4pPr lvl="3"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4pPr>
            <a:lvl5pPr lvl="4"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5pPr>
            <a:lvl6pPr lvl="5"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6pPr>
            <a:lvl7pPr lvl="6"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7pPr>
            <a:lvl8pPr lvl="7"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8pPr>
            <a:lvl9pPr lvl="8" rtl="0">
              <a:spcBef>
                <a:spcPts val="0"/>
              </a:spcBef>
              <a:spcAft>
                <a:spcPts val="0"/>
              </a:spcAft>
              <a:buClr>
                <a:schemeClr val="lt2"/>
              </a:buClr>
              <a:buSzPts val="1200"/>
              <a:buFont typeface="DM Sans"/>
              <a:buNone/>
              <a:defRPr sz="1200">
                <a:solidFill>
                  <a:schemeClr val="lt2"/>
                </a:solidFill>
                <a:latin typeface="DM Sans"/>
                <a:ea typeface="DM Sans"/>
                <a:cs typeface="DM Sans"/>
                <a:sym typeface="DM Sans"/>
              </a:defRPr>
            </a:lvl9pPr>
          </a:lstStyle>
          <a:p/>
        </p:txBody>
      </p:sp>
      <p:sp>
        <p:nvSpPr>
          <p:cNvPr id="456" name="Google Shape;456;p47"/>
          <p:cNvSpPr txBox="1"/>
          <p:nvPr>
            <p:ph idx="9" type="subTitle"/>
          </p:nvPr>
        </p:nvSpPr>
        <p:spPr>
          <a:xfrm>
            <a:off x="6914590" y="2676159"/>
            <a:ext cx="1736100" cy="350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Heavy">
  <p:cSld name="TITLE_8_2_2_1">
    <p:spTree>
      <p:nvGrpSpPr>
        <p:cNvPr id="457" name="Shape 457"/>
        <p:cNvGrpSpPr/>
        <p:nvPr/>
      </p:nvGrpSpPr>
      <p:grpSpPr>
        <a:xfrm>
          <a:off x="0" y="0"/>
          <a:ext cx="0" cy="0"/>
          <a:chOff x="0" y="0"/>
          <a:chExt cx="0" cy="0"/>
        </a:xfrm>
      </p:grpSpPr>
      <p:sp>
        <p:nvSpPr>
          <p:cNvPr id="458" name="Google Shape;458;p48"/>
          <p:cNvSpPr/>
          <p:nvPr/>
        </p:nvSpPr>
        <p:spPr>
          <a:xfrm>
            <a:off x="4573725" y="-7144"/>
            <a:ext cx="4583400" cy="51507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59" name="Google Shape;459;p48"/>
          <p:cNvSpPr txBox="1"/>
          <p:nvPr>
            <p:ph type="title"/>
          </p:nvPr>
        </p:nvSpPr>
        <p:spPr>
          <a:xfrm>
            <a:off x="343607" y="342900"/>
            <a:ext cx="3486300" cy="281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2pPr>
            <a:lvl3pPr lvl="2"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3pPr>
            <a:lvl4pPr lvl="3"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4pPr>
            <a:lvl5pPr lvl="4"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5pPr>
            <a:lvl6pPr lvl="5"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6pPr>
            <a:lvl7pPr lvl="6"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7pPr>
            <a:lvl8pPr lvl="7"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8pPr>
            <a:lvl9pPr lvl="8" rtl="0">
              <a:spcBef>
                <a:spcPts val="0"/>
              </a:spcBef>
              <a:spcAft>
                <a:spcPts val="0"/>
              </a:spcAft>
              <a:buClr>
                <a:schemeClr val="lt2"/>
              </a:buClr>
              <a:buSzPts val="500"/>
              <a:buFont typeface="DM Sans"/>
              <a:buNone/>
              <a:defRPr b="1" sz="500">
                <a:solidFill>
                  <a:schemeClr val="lt2"/>
                </a:solidFill>
                <a:latin typeface="DM Sans"/>
                <a:ea typeface="DM Sans"/>
                <a:cs typeface="DM Sans"/>
                <a:sym typeface="DM Sans"/>
              </a:defRPr>
            </a:lvl9pPr>
          </a:lstStyle>
          <a:p/>
        </p:txBody>
      </p:sp>
      <p:sp>
        <p:nvSpPr>
          <p:cNvPr id="460" name="Google Shape;460;p48"/>
          <p:cNvSpPr txBox="1"/>
          <p:nvPr>
            <p:ph idx="1" type="body"/>
          </p:nvPr>
        </p:nvSpPr>
        <p:spPr>
          <a:xfrm>
            <a:off x="329153" y="1478756"/>
            <a:ext cx="2621100" cy="2700300"/>
          </a:xfrm>
          <a:prstGeom prst="rect">
            <a:avLst/>
          </a:prstGeom>
          <a:noFill/>
          <a:ln>
            <a:noFill/>
          </a:ln>
        </p:spPr>
        <p:txBody>
          <a:bodyPr anchorCtr="0" anchor="t" bIns="34275" lIns="34275" spcFirstLastPara="1" rIns="34275" wrap="square" tIns="34275">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461" name="Google Shape;461;p48"/>
          <p:cNvSpPr txBox="1"/>
          <p:nvPr>
            <p:ph idx="2" type="body"/>
          </p:nvPr>
        </p:nvSpPr>
        <p:spPr>
          <a:xfrm>
            <a:off x="5186886" y="342900"/>
            <a:ext cx="3357000" cy="38364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2pPr>
            <a:lvl3pPr indent="-342900" lvl="2" marL="1371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3pPr>
            <a:lvl4pPr indent="-342900" lvl="3" marL="1828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4pPr>
            <a:lvl5pPr indent="-342900" lvl="4" marL="22860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5pPr>
            <a:lvl6pPr indent="-342900" lvl="5" marL="27432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6pPr>
            <a:lvl7pPr indent="-342900" lvl="6" marL="32004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7pPr>
            <a:lvl8pPr indent="-342900" lvl="7" marL="36576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8pPr>
            <a:lvl9pPr indent="-342900" lvl="8" marL="4114800" rtl="0">
              <a:lnSpc>
                <a:spcPct val="200000"/>
              </a:lnSpc>
              <a:spcBef>
                <a:spcPts val="0"/>
              </a:spcBef>
              <a:spcAft>
                <a:spcPts val="0"/>
              </a:spcAft>
              <a:buClr>
                <a:schemeClr val="lt2"/>
              </a:buClr>
              <a:buSzPts val="1800"/>
              <a:buFont typeface="DM Sans"/>
              <a:buChar char="■"/>
              <a:defRPr b="1" sz="1800">
                <a:solidFill>
                  <a:schemeClr val="lt2"/>
                </a:solidFill>
                <a:latin typeface="DM Sans"/>
                <a:ea typeface="DM Sans"/>
                <a:cs typeface="DM Sans"/>
                <a:sym typeface="DM Sans"/>
              </a:defRPr>
            </a:lvl9pPr>
          </a:lstStyle>
          <a:p/>
        </p:txBody>
      </p:sp>
      <p:pic>
        <p:nvPicPr>
          <p:cNvPr id="462" name="Google Shape;462;p4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63" name="Google Shape;463;p4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540">
          <p15:clr>
            <a:srgbClr val="FA7B17"/>
          </p15:clr>
        </p15:guide>
        <p15:guide id="2" orient="horz" pos="719">
          <p15:clr>
            <a:srgbClr val="FA7B17"/>
          </p15:clr>
        </p15:guide>
        <p15:guide id="3" orient="horz" pos="899">
          <p15:clr>
            <a:srgbClr val="FA7B17"/>
          </p15:clr>
        </p15:guide>
        <p15:guide id="4" orient="horz" pos="1080">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ack">
  <p:cSld name="TITLE_8_2_1_1">
    <p:bg>
      <p:bgPr>
        <a:solidFill>
          <a:schemeClr val="lt2"/>
        </a:solidFill>
      </p:bgPr>
    </p:bg>
    <p:spTree>
      <p:nvGrpSpPr>
        <p:cNvPr id="464" name="Shape 464"/>
        <p:cNvGrpSpPr/>
        <p:nvPr/>
      </p:nvGrpSpPr>
      <p:grpSpPr>
        <a:xfrm>
          <a:off x="0" y="0"/>
          <a:ext cx="0" cy="0"/>
          <a:chOff x="0" y="0"/>
          <a:chExt cx="0" cy="0"/>
        </a:xfrm>
      </p:grpSpPr>
      <p:sp>
        <p:nvSpPr>
          <p:cNvPr id="465" name="Google Shape;465;p4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466" name="Google Shape;466;p49"/>
          <p:cNvPicPr preferRelativeResize="0"/>
          <p:nvPr/>
        </p:nvPicPr>
        <p:blipFill>
          <a:blip r:embed="rId2">
            <a:alphaModFix/>
          </a:blip>
          <a:stretch>
            <a:fillRect/>
          </a:stretch>
        </p:blipFill>
        <p:spPr>
          <a:xfrm>
            <a:off x="272009" y="4743450"/>
            <a:ext cx="228226" cy="28307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Blue">
  <p:cSld name="TITLE_8_2_1_1_1">
    <p:bg>
      <p:bgPr>
        <a:solidFill>
          <a:schemeClr val="accent2"/>
        </a:solidFill>
      </p:bgPr>
    </p:bg>
    <p:spTree>
      <p:nvGrpSpPr>
        <p:cNvPr id="467" name="Shape 467"/>
        <p:cNvGrpSpPr/>
        <p:nvPr/>
      </p:nvGrpSpPr>
      <p:grpSpPr>
        <a:xfrm>
          <a:off x="0" y="0"/>
          <a:ext cx="0" cy="0"/>
          <a:chOff x="0" y="0"/>
          <a:chExt cx="0" cy="0"/>
        </a:xfrm>
      </p:grpSpPr>
      <p:pic>
        <p:nvPicPr>
          <p:cNvPr id="468" name="Google Shape;468;p50"/>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469" name="Google Shape;469;p5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dk2"/>
                </a:solidFill>
                <a:latin typeface="JetBrains Mono"/>
                <a:ea typeface="JetBrains Mono"/>
                <a:cs typeface="JetBrains Mono"/>
                <a:sym typeface="JetBrains Mono"/>
              </a:defRPr>
            </a:lvl1pPr>
            <a:lvl2pPr lvl="1" rtl="0" algn="r">
              <a:buNone/>
              <a:defRPr sz="900">
                <a:solidFill>
                  <a:schemeClr val="dk2"/>
                </a:solidFill>
                <a:latin typeface="JetBrains Mono"/>
                <a:ea typeface="JetBrains Mono"/>
                <a:cs typeface="JetBrains Mono"/>
                <a:sym typeface="JetBrains Mono"/>
              </a:defRPr>
            </a:lvl2pPr>
            <a:lvl3pPr lvl="2" rtl="0" algn="r">
              <a:buNone/>
              <a:defRPr sz="900">
                <a:solidFill>
                  <a:schemeClr val="dk2"/>
                </a:solidFill>
                <a:latin typeface="JetBrains Mono"/>
                <a:ea typeface="JetBrains Mono"/>
                <a:cs typeface="JetBrains Mono"/>
                <a:sym typeface="JetBrains Mono"/>
              </a:defRPr>
            </a:lvl3pPr>
            <a:lvl4pPr lvl="3" rtl="0" algn="r">
              <a:buNone/>
              <a:defRPr sz="900">
                <a:solidFill>
                  <a:schemeClr val="dk2"/>
                </a:solidFill>
                <a:latin typeface="JetBrains Mono"/>
                <a:ea typeface="JetBrains Mono"/>
                <a:cs typeface="JetBrains Mono"/>
                <a:sym typeface="JetBrains Mono"/>
              </a:defRPr>
            </a:lvl4pPr>
            <a:lvl5pPr lvl="4" rtl="0" algn="r">
              <a:buNone/>
              <a:defRPr sz="900">
                <a:solidFill>
                  <a:schemeClr val="dk2"/>
                </a:solidFill>
                <a:latin typeface="JetBrains Mono"/>
                <a:ea typeface="JetBrains Mono"/>
                <a:cs typeface="JetBrains Mono"/>
                <a:sym typeface="JetBrains Mono"/>
              </a:defRPr>
            </a:lvl5pPr>
            <a:lvl6pPr lvl="5" rtl="0" algn="r">
              <a:buNone/>
              <a:defRPr sz="900">
                <a:solidFill>
                  <a:schemeClr val="dk2"/>
                </a:solidFill>
                <a:latin typeface="JetBrains Mono"/>
                <a:ea typeface="JetBrains Mono"/>
                <a:cs typeface="JetBrains Mono"/>
                <a:sym typeface="JetBrains Mono"/>
              </a:defRPr>
            </a:lvl6pPr>
            <a:lvl7pPr lvl="6" rtl="0" algn="r">
              <a:buNone/>
              <a:defRPr sz="900">
                <a:solidFill>
                  <a:schemeClr val="dk2"/>
                </a:solidFill>
                <a:latin typeface="JetBrains Mono"/>
                <a:ea typeface="JetBrains Mono"/>
                <a:cs typeface="JetBrains Mono"/>
                <a:sym typeface="JetBrains Mono"/>
              </a:defRPr>
            </a:lvl7pPr>
            <a:lvl8pPr lvl="7" rtl="0" algn="r">
              <a:buNone/>
              <a:defRPr sz="900">
                <a:solidFill>
                  <a:schemeClr val="dk2"/>
                </a:solidFill>
                <a:latin typeface="JetBrains Mono"/>
                <a:ea typeface="JetBrains Mono"/>
                <a:cs typeface="JetBrains Mono"/>
                <a:sym typeface="JetBrains Mono"/>
              </a:defRPr>
            </a:lvl8pPr>
            <a:lvl9pPr lvl="8" rtl="0" algn="r">
              <a:buNone/>
              <a:defRPr sz="900">
                <a:solidFill>
                  <a:schemeClr val="dk2"/>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p:cSld name="CUSTOM_2">
    <p:bg>
      <p:bgPr>
        <a:solidFill>
          <a:srgbClr val="000000">
            <a:alpha val="0"/>
          </a:srgbClr>
        </a:solidFill>
      </p:bgPr>
    </p:bg>
    <p:spTree>
      <p:nvGrpSpPr>
        <p:cNvPr id="470" name="Shape 470"/>
        <p:cNvGrpSpPr/>
        <p:nvPr/>
      </p:nvGrpSpPr>
      <p:grpSpPr>
        <a:xfrm>
          <a:off x="0" y="0"/>
          <a:ext cx="0" cy="0"/>
          <a:chOff x="0" y="0"/>
          <a:chExt cx="0" cy="0"/>
        </a:xfrm>
      </p:grpSpPr>
      <p:sp>
        <p:nvSpPr>
          <p:cNvPr id="471" name="Google Shape;471;p51"/>
          <p:cNvSpPr txBox="1"/>
          <p:nvPr>
            <p:ph type="title"/>
          </p:nvPr>
        </p:nvSpPr>
        <p:spPr>
          <a:xfrm>
            <a:off x="330268" y="342900"/>
            <a:ext cx="6400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2" name="Google Shape;472;p51"/>
          <p:cNvSpPr txBox="1"/>
          <p:nvPr>
            <p:ph idx="1" type="subTitle"/>
          </p:nvPr>
        </p:nvSpPr>
        <p:spPr>
          <a:xfrm>
            <a:off x="330268" y="882084"/>
            <a:ext cx="6400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3" name="Google Shape;473;p51"/>
          <p:cNvSpPr txBox="1"/>
          <p:nvPr>
            <p:ph idx="2" type="body"/>
          </p:nvPr>
        </p:nvSpPr>
        <p:spPr>
          <a:xfrm>
            <a:off x="330268" y="1404938"/>
            <a:ext cx="5486400" cy="2743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74" name="Google Shape;474;p5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75" name="Google Shape;475;p5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2">
  <p:cSld name="CUSTOM_2_4">
    <p:bg>
      <p:bgPr>
        <a:solidFill>
          <a:srgbClr val="000000">
            <a:alpha val="0"/>
          </a:srgbClr>
        </a:solidFill>
      </p:bgPr>
    </p:bg>
    <p:spTree>
      <p:nvGrpSpPr>
        <p:cNvPr id="476" name="Shape 476"/>
        <p:cNvGrpSpPr/>
        <p:nvPr/>
      </p:nvGrpSpPr>
      <p:grpSpPr>
        <a:xfrm>
          <a:off x="0" y="0"/>
          <a:ext cx="0" cy="0"/>
          <a:chOff x="0" y="0"/>
          <a:chExt cx="0" cy="0"/>
        </a:xfrm>
      </p:grpSpPr>
      <p:sp>
        <p:nvSpPr>
          <p:cNvPr id="477" name="Google Shape;477;p52"/>
          <p:cNvSpPr txBox="1"/>
          <p:nvPr>
            <p:ph type="title"/>
          </p:nvPr>
        </p:nvSpPr>
        <p:spPr>
          <a:xfrm>
            <a:off x="330268" y="342900"/>
            <a:ext cx="31809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78" name="Google Shape;478;p52"/>
          <p:cNvSpPr txBox="1"/>
          <p:nvPr>
            <p:ph idx="1" type="subTitle"/>
          </p:nvPr>
        </p:nvSpPr>
        <p:spPr>
          <a:xfrm>
            <a:off x="330268" y="882084"/>
            <a:ext cx="31809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79" name="Google Shape;479;p52"/>
          <p:cNvSpPr txBox="1"/>
          <p:nvPr>
            <p:ph idx="2" type="body"/>
          </p:nvPr>
        </p:nvSpPr>
        <p:spPr>
          <a:xfrm>
            <a:off x="330268" y="1449281"/>
            <a:ext cx="2120400" cy="27942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0" name="Google Shape;480;p5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1" name="Google Shape;481;p5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82" name="Google Shape;482;p52"/>
          <p:cNvSpPr/>
          <p:nvPr/>
        </p:nvSpPr>
        <p:spPr>
          <a:xfrm rot="5400000">
            <a:off x="4444012" y="1942163"/>
            <a:ext cx="3947700" cy="564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1">
  <p:cSld name="CUSTOM_2_3">
    <p:bg>
      <p:bgPr>
        <a:solidFill>
          <a:srgbClr val="000000">
            <a:alpha val="0"/>
          </a:srgbClr>
        </a:solidFill>
      </p:bgPr>
    </p:bg>
    <p:spTree>
      <p:nvGrpSpPr>
        <p:cNvPr id="483" name="Shape 483"/>
        <p:cNvGrpSpPr/>
        <p:nvPr/>
      </p:nvGrpSpPr>
      <p:grpSpPr>
        <a:xfrm>
          <a:off x="0" y="0"/>
          <a:ext cx="0" cy="0"/>
          <a:chOff x="0" y="0"/>
          <a:chExt cx="0" cy="0"/>
        </a:xfrm>
      </p:grpSpPr>
      <p:sp>
        <p:nvSpPr>
          <p:cNvPr id="484" name="Google Shape;484;p53"/>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85" name="Google Shape;485;p53"/>
          <p:cNvSpPr txBox="1"/>
          <p:nvPr>
            <p:ph idx="1" type="body"/>
          </p:nvPr>
        </p:nvSpPr>
        <p:spPr>
          <a:xfrm>
            <a:off x="329687" y="3037472"/>
            <a:ext cx="2120400" cy="2244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486" name="Google Shape;486;p5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87" name="Google Shape;487;p5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53"/>
          <p:cNvSpPr/>
          <p:nvPr/>
        </p:nvSpPr>
        <p:spPr>
          <a:xfrm>
            <a:off x="330268" y="2607422"/>
            <a:ext cx="8813700" cy="1335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imeline3">
  <p:cSld name="CUSTOM_2_3_1">
    <p:bg>
      <p:bgPr>
        <a:solidFill>
          <a:srgbClr val="000000">
            <a:alpha val="0"/>
          </a:srgbClr>
        </a:solidFill>
      </p:bgPr>
    </p:bg>
    <p:spTree>
      <p:nvGrpSpPr>
        <p:cNvPr id="489" name="Shape 489"/>
        <p:cNvGrpSpPr/>
        <p:nvPr/>
      </p:nvGrpSpPr>
      <p:grpSpPr>
        <a:xfrm>
          <a:off x="0" y="0"/>
          <a:ext cx="0" cy="0"/>
          <a:chOff x="0" y="0"/>
          <a:chExt cx="0" cy="0"/>
        </a:xfrm>
      </p:grpSpPr>
      <p:pic>
        <p:nvPicPr>
          <p:cNvPr id="490" name="Google Shape;490;p5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491" name="Google Shape;491;p5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492" name="Google Shape;492;p54"/>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3" name="Google Shape;493;p54"/>
          <p:cNvSpPr/>
          <p:nvPr/>
        </p:nvSpPr>
        <p:spPr>
          <a:xfrm>
            <a:off x="-2606" y="0"/>
            <a:ext cx="9144000" cy="2014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494" name="Google Shape;494;p54"/>
          <p:cNvSpPr txBox="1"/>
          <p:nvPr>
            <p:ph type="title"/>
          </p:nvPr>
        </p:nvSpPr>
        <p:spPr>
          <a:xfrm>
            <a:off x="329153" y="342900"/>
            <a:ext cx="59466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495" name="Google Shape;495;p54"/>
          <p:cNvSpPr txBox="1"/>
          <p:nvPr>
            <p:ph idx="1" type="body"/>
          </p:nvPr>
        </p:nvSpPr>
        <p:spPr>
          <a:xfrm>
            <a:off x="329153" y="900113"/>
            <a:ext cx="5485800" cy="8424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3 columns">
  <p:cSld name="CUSTOM_2_2">
    <p:spTree>
      <p:nvGrpSpPr>
        <p:cNvPr id="496" name="Shape 496"/>
        <p:cNvGrpSpPr/>
        <p:nvPr/>
      </p:nvGrpSpPr>
      <p:grpSpPr>
        <a:xfrm>
          <a:off x="0" y="0"/>
          <a:ext cx="0" cy="0"/>
          <a:chOff x="0" y="0"/>
          <a:chExt cx="0" cy="0"/>
        </a:xfrm>
      </p:grpSpPr>
      <p:sp>
        <p:nvSpPr>
          <p:cNvPr id="497" name="Google Shape;497;p55"/>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498" name="Google Shape;498;p55"/>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499" name="Google Shape;499;p55"/>
          <p:cNvSpPr txBox="1"/>
          <p:nvPr>
            <p:ph idx="2" type="body"/>
          </p:nvPr>
        </p:nvSpPr>
        <p:spPr>
          <a:xfrm>
            <a:off x="330268"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00" name="Google Shape;500;p5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1" name="Google Shape;501;p5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02" name="Google Shape;502;p55"/>
          <p:cNvSpPr txBox="1"/>
          <p:nvPr>
            <p:ph idx="3" type="body"/>
          </p:nvPr>
        </p:nvSpPr>
        <p:spPr>
          <a:xfrm>
            <a:off x="3511820"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03" name="Google Shape;503;p55"/>
          <p:cNvSpPr txBox="1"/>
          <p:nvPr>
            <p:ph idx="4" type="body"/>
          </p:nvPr>
        </p:nvSpPr>
        <p:spPr>
          <a:xfrm>
            <a:off x="6693372" y="1750519"/>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
  <p:cSld name="CUSTOM_2_2_2">
    <p:spTree>
      <p:nvGrpSpPr>
        <p:cNvPr id="504" name="Shape 504"/>
        <p:cNvGrpSpPr/>
        <p:nvPr/>
      </p:nvGrpSpPr>
      <p:grpSpPr>
        <a:xfrm>
          <a:off x="0" y="0"/>
          <a:ext cx="0" cy="0"/>
          <a:chOff x="0" y="0"/>
          <a:chExt cx="0" cy="0"/>
        </a:xfrm>
      </p:grpSpPr>
      <p:sp>
        <p:nvSpPr>
          <p:cNvPr id="505" name="Google Shape;505;p5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06" name="Google Shape;506;p56"/>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07" name="Google Shape;507;p56"/>
          <p:cNvSpPr txBox="1"/>
          <p:nvPr>
            <p:ph idx="2" type="body"/>
          </p:nvPr>
        </p:nvSpPr>
        <p:spPr>
          <a:xfrm>
            <a:off x="330268"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08" name="Google Shape;508;p56"/>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09" name="Google Shape;509;p5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56"/>
          <p:cNvSpPr txBox="1"/>
          <p:nvPr>
            <p:ph idx="3" type="body"/>
          </p:nvPr>
        </p:nvSpPr>
        <p:spPr>
          <a:xfrm>
            <a:off x="2500719" y="1759476"/>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1" name="Google Shape;511;p56"/>
          <p:cNvSpPr txBox="1"/>
          <p:nvPr>
            <p:ph idx="4" type="body"/>
          </p:nvPr>
        </p:nvSpPr>
        <p:spPr>
          <a:xfrm>
            <a:off x="4671170"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12" name="Google Shape;512;p56"/>
          <p:cNvSpPr txBox="1"/>
          <p:nvPr>
            <p:ph idx="5" type="body"/>
          </p:nvPr>
        </p:nvSpPr>
        <p:spPr>
          <a:xfrm>
            <a:off x="6841621" y="1750519"/>
            <a:ext cx="19731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4 columns  2">
  <p:cSld name="CUSTOM_2_2_2_1">
    <p:spTree>
      <p:nvGrpSpPr>
        <p:cNvPr id="513" name="Shape 513"/>
        <p:cNvGrpSpPr/>
        <p:nvPr/>
      </p:nvGrpSpPr>
      <p:grpSpPr>
        <a:xfrm>
          <a:off x="0" y="0"/>
          <a:ext cx="0" cy="0"/>
          <a:chOff x="0" y="0"/>
          <a:chExt cx="0" cy="0"/>
        </a:xfrm>
      </p:grpSpPr>
      <p:sp>
        <p:nvSpPr>
          <p:cNvPr id="514" name="Google Shape;514;p5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15" name="Google Shape;515;p57"/>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16" name="Google Shape;516;p57"/>
          <p:cNvSpPr txBox="1"/>
          <p:nvPr>
            <p:ph idx="2" type="body"/>
          </p:nvPr>
        </p:nvSpPr>
        <p:spPr>
          <a:xfrm>
            <a:off x="330268"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17" name="Google Shape;517;p5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18" name="Google Shape;518;p5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19" name="Google Shape;519;p57"/>
          <p:cNvSpPr txBox="1"/>
          <p:nvPr>
            <p:ph idx="3" type="body"/>
          </p:nvPr>
        </p:nvSpPr>
        <p:spPr>
          <a:xfrm>
            <a:off x="5178801" y="1759472"/>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20" name="Google Shape;520;p57"/>
          <p:cNvSpPr txBox="1"/>
          <p:nvPr>
            <p:ph idx="4" type="body"/>
          </p:nvPr>
        </p:nvSpPr>
        <p:spPr>
          <a:xfrm>
            <a:off x="330268"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
        <p:nvSpPr>
          <p:cNvPr id="521" name="Google Shape;521;p57"/>
          <p:cNvSpPr txBox="1"/>
          <p:nvPr>
            <p:ph idx="5" type="body"/>
          </p:nvPr>
        </p:nvSpPr>
        <p:spPr>
          <a:xfrm>
            <a:off x="5178801" y="3251855"/>
            <a:ext cx="3636000" cy="10788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2 columns">
  <p:cSld name="CUSTOM_2_2_1">
    <p:spTree>
      <p:nvGrpSpPr>
        <p:cNvPr id="522" name="Shape 522"/>
        <p:cNvGrpSpPr/>
        <p:nvPr/>
      </p:nvGrpSpPr>
      <p:grpSpPr>
        <a:xfrm>
          <a:off x="0" y="0"/>
          <a:ext cx="0" cy="0"/>
          <a:chOff x="0" y="0"/>
          <a:chExt cx="0" cy="0"/>
        </a:xfrm>
      </p:grpSpPr>
      <p:sp>
        <p:nvSpPr>
          <p:cNvPr id="523" name="Google Shape;523;p5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524" name="Google Shape;524;p58"/>
          <p:cNvSpPr txBox="1"/>
          <p:nvPr>
            <p:ph idx="1"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25" name="Google Shape;525;p58"/>
          <p:cNvSpPr txBox="1"/>
          <p:nvPr>
            <p:ph idx="2" type="body"/>
          </p:nvPr>
        </p:nvSpPr>
        <p:spPr>
          <a:xfrm>
            <a:off x="1390401"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pic>
        <p:nvPicPr>
          <p:cNvPr id="526" name="Google Shape;526;p5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27" name="Google Shape;527;p5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528" name="Google Shape;528;p58"/>
          <p:cNvSpPr txBox="1"/>
          <p:nvPr>
            <p:ph idx="3" type="body"/>
          </p:nvPr>
        </p:nvSpPr>
        <p:spPr>
          <a:xfrm>
            <a:off x="5633239" y="1759476"/>
            <a:ext cx="2120400" cy="2499900"/>
          </a:xfrm>
          <a:prstGeom prst="rect">
            <a:avLst/>
          </a:prstGeom>
          <a:noFill/>
          <a:ln>
            <a:noFill/>
          </a:ln>
        </p:spPr>
        <p:txBody>
          <a:bodyPr anchorCtr="0" anchor="t" bIns="0" lIns="0" spcFirstLastPara="1" rIns="0" wrap="square" tIns="0">
            <a:noAutofit/>
          </a:bodyPr>
          <a:lstStyle>
            <a:lvl1pPr indent="-298450" lvl="0" marL="457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1pPr>
            <a:lvl2pPr indent="-298450" lvl="1" marL="914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2pPr>
            <a:lvl3pPr indent="-298450" lvl="2" marL="1371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3pPr>
            <a:lvl4pPr indent="-298450" lvl="3" marL="1828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4pPr>
            <a:lvl5pPr indent="-298450" lvl="4" marL="22860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5pPr>
            <a:lvl6pPr indent="-298450" lvl="5" marL="27432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6pPr>
            <a:lvl7pPr indent="-298450" lvl="6" marL="32004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7pPr>
            <a:lvl8pPr indent="-298450" lvl="7" marL="36576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8pPr>
            <a:lvl9pPr indent="-298450" lvl="8" marL="4114800" rtl="0">
              <a:spcBef>
                <a:spcPts val="0"/>
              </a:spcBef>
              <a:spcAft>
                <a:spcPts val="0"/>
              </a:spcAft>
              <a:buClr>
                <a:schemeClr val="lt2"/>
              </a:buClr>
              <a:buSzPts val="1100"/>
              <a:buFont typeface="DM Sans"/>
              <a:buChar char="■"/>
              <a:defRPr sz="1100">
                <a:solidFill>
                  <a:schemeClr val="lt2"/>
                </a:solidFill>
                <a:latin typeface="DM Sans"/>
                <a:ea typeface="DM Sans"/>
                <a:cs typeface="DM Sans"/>
                <a:sym typeface="DM Sa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p:cSld name="CUSTOM">
    <p:bg>
      <p:bgPr>
        <a:solidFill>
          <a:schemeClr val="lt2"/>
        </a:solidFill>
      </p:bgPr>
    </p:bg>
    <p:spTree>
      <p:nvGrpSpPr>
        <p:cNvPr id="529" name="Shape 529"/>
        <p:cNvGrpSpPr/>
        <p:nvPr/>
      </p:nvGrpSpPr>
      <p:grpSpPr>
        <a:xfrm>
          <a:off x="0" y="0"/>
          <a:ext cx="0" cy="0"/>
          <a:chOff x="0" y="0"/>
          <a:chExt cx="0" cy="0"/>
        </a:xfrm>
      </p:grpSpPr>
      <p:pic>
        <p:nvPicPr>
          <p:cNvPr id="530" name="Google Shape;530;p59"/>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31" name="Google Shape;531;p59"/>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pic>
        <p:nvPicPr>
          <p:cNvPr id="532" name="Google Shape;532;p59"/>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33" name="Google Shape;533;p59"/>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accent5"/>
              </a:buClr>
              <a:buSzPts val="1800"/>
              <a:buFont typeface="JetBrains Mono"/>
              <a:buNone/>
              <a:defRPr sz="1800">
                <a:solidFill>
                  <a:schemeClr val="accent5"/>
                </a:solidFill>
                <a:latin typeface="JetBrains Mono"/>
                <a:ea typeface="JetBrains Mono"/>
                <a:cs typeface="JetBrains Mono"/>
                <a:sym typeface="JetBrains Mono"/>
              </a:defRPr>
            </a:lvl1pPr>
            <a:lvl2pPr lvl="1"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2pPr>
            <a:lvl3pPr lvl="2"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3pPr>
            <a:lvl4pPr lvl="3"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4pPr>
            <a:lvl5pPr lvl="4"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5pPr>
            <a:lvl6pPr lvl="5"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6pPr>
            <a:lvl7pPr lvl="6"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7pPr>
            <a:lvl8pPr lvl="7"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8pPr>
            <a:lvl9pPr lvl="8" rtl="0" algn="ctr">
              <a:spcBef>
                <a:spcPts val="0"/>
              </a:spcBef>
              <a:spcAft>
                <a:spcPts val="0"/>
              </a:spcAft>
              <a:buClr>
                <a:schemeClr val="accent5"/>
              </a:buClr>
              <a:buSzPts val="1800"/>
              <a:buFont typeface="JetBrains Mono Medium"/>
              <a:buNone/>
              <a:defRPr sz="1800">
                <a:solidFill>
                  <a:schemeClr val="accent5"/>
                </a:solidFill>
                <a:latin typeface="JetBrains Mono Medium"/>
                <a:ea typeface="JetBrains Mono Medium"/>
                <a:cs typeface="JetBrains Mono Medium"/>
                <a:sym typeface="JetBrains Mono Medium"/>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White">
  <p:cSld name="CUSTOM_7_1">
    <p:spTree>
      <p:nvGrpSpPr>
        <p:cNvPr id="534" name="Shape 534"/>
        <p:cNvGrpSpPr/>
        <p:nvPr/>
      </p:nvGrpSpPr>
      <p:grpSpPr>
        <a:xfrm>
          <a:off x="0" y="0"/>
          <a:ext cx="0" cy="0"/>
          <a:chOff x="0" y="0"/>
          <a:chExt cx="0" cy="0"/>
        </a:xfrm>
      </p:grpSpPr>
      <p:pic>
        <p:nvPicPr>
          <p:cNvPr id="535" name="Google Shape;535;p60"/>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36" name="Google Shape;536;p60"/>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37" name="Google Shape;537;p60"/>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lgn="ctr">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38" name="Google Shape;538;p60"/>
          <p:cNvPicPr preferRelativeResize="0"/>
          <p:nvPr/>
        </p:nvPicPr>
        <p:blipFill>
          <a:blip r:embed="rId3">
            <a:alphaModFix/>
          </a:blip>
          <a:stretch>
            <a:fillRect/>
          </a:stretch>
        </p:blipFill>
        <p:spPr>
          <a:xfrm>
            <a:off x="4357877" y="572653"/>
            <a:ext cx="431693" cy="336127"/>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p:cSld name="CUSTOM_7_1_2">
    <p:spTree>
      <p:nvGrpSpPr>
        <p:cNvPr id="539" name="Shape 539"/>
        <p:cNvGrpSpPr/>
        <p:nvPr/>
      </p:nvGrpSpPr>
      <p:grpSpPr>
        <a:xfrm>
          <a:off x="0" y="0"/>
          <a:ext cx="0" cy="0"/>
          <a:chOff x="0" y="0"/>
          <a:chExt cx="0" cy="0"/>
        </a:xfrm>
      </p:grpSpPr>
      <p:pic>
        <p:nvPicPr>
          <p:cNvPr id="540" name="Google Shape;540;p61"/>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1" name="Google Shape;541;p61"/>
          <p:cNvSpPr txBox="1"/>
          <p:nvPr>
            <p:ph type="title"/>
          </p:nvPr>
        </p:nvSpPr>
        <p:spPr>
          <a:xfrm>
            <a:off x="1334496" y="1068816"/>
            <a:ext cx="6171300" cy="27864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2" name="Google Shape;542;p61"/>
          <p:cNvSpPr txBox="1"/>
          <p:nvPr>
            <p:ph idx="1" type="subTitle"/>
          </p:nvPr>
        </p:nvSpPr>
        <p:spPr>
          <a:xfrm>
            <a:off x="1334496" y="385527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3" name="Google Shape;543;p61"/>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44" name="Google Shape;544;p61"/>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eftAlign + Photo">
  <p:cSld name="CUSTOM_7_1_2_2">
    <p:spTree>
      <p:nvGrpSpPr>
        <p:cNvPr id="545" name="Shape 545"/>
        <p:cNvGrpSpPr/>
        <p:nvPr/>
      </p:nvGrpSpPr>
      <p:grpSpPr>
        <a:xfrm>
          <a:off x="0" y="0"/>
          <a:ext cx="0" cy="0"/>
          <a:chOff x="0" y="0"/>
          <a:chExt cx="0" cy="0"/>
        </a:xfrm>
      </p:grpSpPr>
      <p:pic>
        <p:nvPicPr>
          <p:cNvPr id="546" name="Google Shape;546;p62"/>
          <p:cNvPicPr preferRelativeResize="0"/>
          <p:nvPr/>
        </p:nvPicPr>
        <p:blipFill rotWithShape="1">
          <a:blip r:embed="rId2">
            <a:alphaModFix/>
          </a:blip>
          <a:srcRect b="0" l="0" r="0" t="0"/>
          <a:stretch/>
        </p:blipFill>
        <p:spPr>
          <a:xfrm>
            <a:off x="662467" y="572653"/>
            <a:ext cx="3997694" cy="3997694"/>
          </a:xfrm>
          <a:prstGeom prst="rect">
            <a:avLst/>
          </a:prstGeom>
          <a:noFill/>
          <a:ln>
            <a:noFill/>
          </a:ln>
        </p:spPr>
      </p:pic>
      <p:sp>
        <p:nvSpPr>
          <p:cNvPr id="547" name="Google Shape;547;p62"/>
          <p:cNvSpPr txBox="1"/>
          <p:nvPr>
            <p:ph type="title"/>
          </p:nvPr>
        </p:nvSpPr>
        <p:spPr>
          <a:xfrm>
            <a:off x="1334496" y="1240266"/>
            <a:ext cx="6171300" cy="20166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sp>
        <p:nvSpPr>
          <p:cNvPr id="548" name="Google Shape;548;p62"/>
          <p:cNvSpPr txBox="1"/>
          <p:nvPr>
            <p:ph idx="1" type="subTitle"/>
          </p:nvPr>
        </p:nvSpPr>
        <p:spPr>
          <a:xfrm>
            <a:off x="2500300" y="3672122"/>
            <a:ext cx="2742600" cy="5595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2pPr>
            <a:lvl3pPr lvl="2"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3pPr>
            <a:lvl4pPr lvl="3"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4pPr>
            <a:lvl5pPr lvl="4"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5pPr>
            <a:lvl6pPr lvl="5"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6pPr>
            <a:lvl7pPr lvl="6"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7pPr>
            <a:lvl8pPr lvl="7"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8pPr>
            <a:lvl9pPr lvl="8" rtl="0">
              <a:spcBef>
                <a:spcPts val="0"/>
              </a:spcBef>
              <a:spcAft>
                <a:spcPts val="0"/>
              </a:spcAft>
              <a:buClr>
                <a:schemeClr val="lt2"/>
              </a:buClr>
              <a:buSzPts val="1300"/>
              <a:buFont typeface="JetBrains Mono Medium"/>
              <a:buNone/>
              <a:defRPr sz="1300">
                <a:solidFill>
                  <a:schemeClr val="lt2"/>
                </a:solidFill>
                <a:latin typeface="JetBrains Mono Medium"/>
                <a:ea typeface="JetBrains Mono Medium"/>
                <a:cs typeface="JetBrains Mono Medium"/>
                <a:sym typeface="JetBrains Mono Medium"/>
              </a:defRPr>
            </a:lvl9pPr>
          </a:lstStyle>
          <a:p/>
        </p:txBody>
      </p:sp>
      <p:pic>
        <p:nvPicPr>
          <p:cNvPr id="549" name="Google Shape;549;p62"/>
          <p:cNvPicPr preferRelativeResize="0"/>
          <p:nvPr/>
        </p:nvPicPr>
        <p:blipFill>
          <a:blip r:embed="rId3">
            <a:alphaModFix/>
          </a:blip>
          <a:stretch>
            <a:fillRect/>
          </a:stretch>
        </p:blipFill>
        <p:spPr>
          <a:xfrm>
            <a:off x="1334499" y="572653"/>
            <a:ext cx="431693" cy="336127"/>
          </a:xfrm>
          <a:prstGeom prst="rect">
            <a:avLst/>
          </a:prstGeom>
          <a:noFill/>
          <a:ln>
            <a:noFill/>
          </a:ln>
        </p:spPr>
      </p:pic>
      <p:pic>
        <p:nvPicPr>
          <p:cNvPr id="550" name="Google Shape;550;p62"/>
          <p:cNvPicPr preferRelativeResize="0"/>
          <p:nvPr/>
        </p:nvPicPr>
        <p:blipFill rotWithShape="1">
          <a:blip r:embed="rId2">
            <a:alphaModFix/>
          </a:blip>
          <a:srcRect b="0" l="0" r="0" t="0"/>
          <a:stretch/>
        </p:blipFill>
        <p:spPr>
          <a:xfrm>
            <a:off x="4487289" y="572653"/>
            <a:ext cx="3997694" cy="3997694"/>
          </a:xfrm>
          <a:prstGeom prst="rect">
            <a:avLst/>
          </a:prstGeom>
          <a:noFill/>
          <a:ln>
            <a:noFill/>
          </a:ln>
        </p:spPr>
      </p:pic>
      <p:sp>
        <p:nvSpPr>
          <p:cNvPr id="551" name="Google Shape;551;p62"/>
          <p:cNvSpPr/>
          <p:nvPr>
            <p:ph idx="2" type="pic"/>
          </p:nvPr>
        </p:nvSpPr>
        <p:spPr>
          <a:xfrm>
            <a:off x="1334491" y="3488972"/>
            <a:ext cx="925800" cy="925800"/>
          </a:xfrm>
          <a:prstGeom prst="ellipse">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Split + Photo">
  <p:cSld name="CUSTOM_7_1_2_1">
    <p:spTree>
      <p:nvGrpSpPr>
        <p:cNvPr id="552" name="Shape 552"/>
        <p:cNvGrpSpPr/>
        <p:nvPr/>
      </p:nvGrpSpPr>
      <p:grpSpPr>
        <a:xfrm>
          <a:off x="0" y="0"/>
          <a:ext cx="0" cy="0"/>
          <a:chOff x="0" y="0"/>
          <a:chExt cx="0" cy="0"/>
        </a:xfrm>
      </p:grpSpPr>
      <p:sp>
        <p:nvSpPr>
          <p:cNvPr id="553" name="Google Shape;553;p63"/>
          <p:cNvSpPr txBox="1"/>
          <p:nvPr>
            <p:ph type="title"/>
          </p:nvPr>
        </p:nvSpPr>
        <p:spPr>
          <a:xfrm>
            <a:off x="4316001" y="1240266"/>
            <a:ext cx="4163400" cy="2786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b="1" sz="1800">
                <a:solidFill>
                  <a:schemeClr val="lt2"/>
                </a:solidFill>
                <a:latin typeface="DM Sans"/>
                <a:ea typeface="DM Sans"/>
                <a:cs typeface="DM Sans"/>
                <a:sym typeface="DM Sans"/>
              </a:defRPr>
            </a:lvl9pPr>
          </a:lstStyle>
          <a:p/>
        </p:txBody>
      </p:sp>
      <p:pic>
        <p:nvPicPr>
          <p:cNvPr id="554" name="Google Shape;554;p63"/>
          <p:cNvPicPr preferRelativeResize="0"/>
          <p:nvPr/>
        </p:nvPicPr>
        <p:blipFill>
          <a:blip r:embed="rId2">
            <a:alphaModFix/>
          </a:blip>
          <a:stretch>
            <a:fillRect/>
          </a:stretch>
        </p:blipFill>
        <p:spPr>
          <a:xfrm>
            <a:off x="4316004" y="572653"/>
            <a:ext cx="431693" cy="336127"/>
          </a:xfrm>
          <a:prstGeom prst="rect">
            <a:avLst/>
          </a:prstGeom>
          <a:noFill/>
          <a:ln>
            <a:noFill/>
          </a:ln>
        </p:spPr>
      </p:pic>
      <p:sp>
        <p:nvSpPr>
          <p:cNvPr id="555" name="Google Shape;555;p63"/>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556" name="Google Shape;556;p63"/>
          <p:cNvSpPr/>
          <p:nvPr>
            <p:ph idx="2" type="pic"/>
          </p:nvPr>
        </p:nvSpPr>
        <p:spPr>
          <a:xfrm>
            <a:off x="600009" y="572653"/>
            <a:ext cx="2470200" cy="2470200"/>
          </a:xfrm>
          <a:prstGeom prst="rect">
            <a:avLst/>
          </a:prstGeom>
          <a:noFill/>
          <a:ln>
            <a:noFill/>
          </a:ln>
        </p:spPr>
      </p:sp>
      <p:pic>
        <p:nvPicPr>
          <p:cNvPr id="557" name="Google Shape;557;p63"/>
          <p:cNvPicPr preferRelativeResize="0"/>
          <p:nvPr/>
        </p:nvPicPr>
        <p:blipFill>
          <a:blip r:embed="rId3">
            <a:alphaModFix/>
          </a:blip>
          <a:stretch>
            <a:fillRect/>
          </a:stretch>
        </p:blipFill>
        <p:spPr>
          <a:xfrm>
            <a:off x="272009" y="4743450"/>
            <a:ext cx="228226" cy="283071"/>
          </a:xfrm>
          <a:prstGeom prst="rect">
            <a:avLst/>
          </a:prstGeom>
          <a:noFill/>
          <a:ln>
            <a:noFill/>
          </a:ln>
        </p:spPr>
      </p:pic>
      <p:sp>
        <p:nvSpPr>
          <p:cNvPr id="558" name="Google Shape;558;p63"/>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559" name="Google Shape;559;p63"/>
          <p:cNvSpPr txBox="1"/>
          <p:nvPr>
            <p:ph idx="3"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560" name="Google Shape;560;p6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LightBlue">
  <p:cSld name="CUSTOM_3">
    <p:bg>
      <p:bgPr>
        <a:solidFill>
          <a:schemeClr val="accent3"/>
        </a:solidFill>
      </p:bgPr>
    </p:bg>
    <p:spTree>
      <p:nvGrpSpPr>
        <p:cNvPr id="561" name="Shape 561"/>
        <p:cNvGrpSpPr/>
        <p:nvPr/>
      </p:nvGrpSpPr>
      <p:grpSpPr>
        <a:xfrm>
          <a:off x="0" y="0"/>
          <a:ext cx="0" cy="0"/>
          <a:chOff x="0" y="0"/>
          <a:chExt cx="0" cy="0"/>
        </a:xfrm>
      </p:grpSpPr>
      <p:pic>
        <p:nvPicPr>
          <p:cNvPr id="562" name="Google Shape;562;p64"/>
          <p:cNvPicPr preferRelativeResize="0"/>
          <p:nvPr/>
        </p:nvPicPr>
        <p:blipFill rotWithShape="1">
          <a:blip r:embed="rId2">
            <a:alphaModFix/>
          </a:blip>
          <a:srcRect b="0" l="0" r="0" t="0"/>
          <a:stretch/>
        </p:blipFill>
        <p:spPr>
          <a:xfrm>
            <a:off x="2573153" y="572653"/>
            <a:ext cx="3997694" cy="3997694"/>
          </a:xfrm>
          <a:prstGeom prst="rect">
            <a:avLst/>
          </a:prstGeom>
          <a:noFill/>
          <a:ln>
            <a:noFill/>
          </a:ln>
        </p:spPr>
      </p:pic>
      <p:sp>
        <p:nvSpPr>
          <p:cNvPr id="563" name="Google Shape;563;p64"/>
          <p:cNvSpPr txBox="1"/>
          <p:nvPr>
            <p:ph type="title"/>
          </p:nvPr>
        </p:nvSpPr>
        <p:spPr>
          <a:xfrm>
            <a:off x="1488011" y="1068816"/>
            <a:ext cx="6171300" cy="2786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4500"/>
              <a:buFont typeface="DM Sans"/>
              <a:buNone/>
              <a:defRPr b="1" sz="4500">
                <a:solidFill>
                  <a:schemeClr val="lt2"/>
                </a:solidFill>
                <a:latin typeface="DM Sans"/>
                <a:ea typeface="DM Sans"/>
                <a:cs typeface="DM Sans"/>
                <a:sym typeface="DM Sans"/>
              </a:defRPr>
            </a:lvl1pPr>
            <a:lvl2pPr lvl="1" rtl="0">
              <a:spcBef>
                <a:spcPts val="0"/>
              </a:spcBef>
              <a:spcAft>
                <a:spcPts val="0"/>
              </a:spcAft>
              <a:buClr>
                <a:schemeClr val="lt2"/>
              </a:buClr>
              <a:buSzPts val="4500"/>
              <a:buNone/>
              <a:defRPr sz="4500">
                <a:solidFill>
                  <a:schemeClr val="lt2"/>
                </a:solidFill>
              </a:defRPr>
            </a:lvl2pPr>
            <a:lvl3pPr lvl="2" rtl="0">
              <a:spcBef>
                <a:spcPts val="0"/>
              </a:spcBef>
              <a:spcAft>
                <a:spcPts val="0"/>
              </a:spcAft>
              <a:buClr>
                <a:schemeClr val="lt2"/>
              </a:buClr>
              <a:buSzPts val="4500"/>
              <a:buNone/>
              <a:defRPr sz="4500">
                <a:solidFill>
                  <a:schemeClr val="lt2"/>
                </a:solidFill>
              </a:defRPr>
            </a:lvl3pPr>
            <a:lvl4pPr lvl="3" rtl="0">
              <a:spcBef>
                <a:spcPts val="0"/>
              </a:spcBef>
              <a:spcAft>
                <a:spcPts val="0"/>
              </a:spcAft>
              <a:buClr>
                <a:schemeClr val="lt2"/>
              </a:buClr>
              <a:buSzPts val="4500"/>
              <a:buNone/>
              <a:defRPr sz="4500">
                <a:solidFill>
                  <a:schemeClr val="lt2"/>
                </a:solidFill>
              </a:defRPr>
            </a:lvl4pPr>
            <a:lvl5pPr lvl="4" rtl="0">
              <a:spcBef>
                <a:spcPts val="0"/>
              </a:spcBef>
              <a:spcAft>
                <a:spcPts val="0"/>
              </a:spcAft>
              <a:buClr>
                <a:schemeClr val="lt2"/>
              </a:buClr>
              <a:buSzPts val="4500"/>
              <a:buNone/>
              <a:defRPr sz="4500">
                <a:solidFill>
                  <a:schemeClr val="lt2"/>
                </a:solidFill>
              </a:defRPr>
            </a:lvl5pPr>
            <a:lvl6pPr lvl="5" rtl="0">
              <a:spcBef>
                <a:spcPts val="0"/>
              </a:spcBef>
              <a:spcAft>
                <a:spcPts val="0"/>
              </a:spcAft>
              <a:buClr>
                <a:schemeClr val="lt2"/>
              </a:buClr>
              <a:buSzPts val="4500"/>
              <a:buNone/>
              <a:defRPr sz="4500">
                <a:solidFill>
                  <a:schemeClr val="lt2"/>
                </a:solidFill>
              </a:defRPr>
            </a:lvl6pPr>
            <a:lvl7pPr lvl="6" rtl="0">
              <a:spcBef>
                <a:spcPts val="0"/>
              </a:spcBef>
              <a:spcAft>
                <a:spcPts val="0"/>
              </a:spcAft>
              <a:buClr>
                <a:schemeClr val="lt2"/>
              </a:buClr>
              <a:buSzPts val="4500"/>
              <a:buNone/>
              <a:defRPr sz="4500">
                <a:solidFill>
                  <a:schemeClr val="lt2"/>
                </a:solidFill>
              </a:defRPr>
            </a:lvl7pPr>
            <a:lvl8pPr lvl="7" rtl="0">
              <a:spcBef>
                <a:spcPts val="0"/>
              </a:spcBef>
              <a:spcAft>
                <a:spcPts val="0"/>
              </a:spcAft>
              <a:buClr>
                <a:schemeClr val="lt2"/>
              </a:buClr>
              <a:buSzPts val="4500"/>
              <a:buNone/>
              <a:defRPr sz="4500">
                <a:solidFill>
                  <a:schemeClr val="lt2"/>
                </a:solidFill>
              </a:defRPr>
            </a:lvl8pPr>
            <a:lvl9pPr lvl="8" rtl="0">
              <a:spcBef>
                <a:spcPts val="0"/>
              </a:spcBef>
              <a:spcAft>
                <a:spcPts val="0"/>
              </a:spcAft>
              <a:buClr>
                <a:schemeClr val="lt2"/>
              </a:buClr>
              <a:buSzPts val="4500"/>
              <a:buNone/>
              <a:defRPr sz="4500">
                <a:solidFill>
                  <a:schemeClr val="lt2"/>
                </a:solidFill>
              </a:defRPr>
            </a:lvl9pPr>
          </a:lstStyle>
          <a:p/>
        </p:txBody>
      </p:sp>
      <p:pic>
        <p:nvPicPr>
          <p:cNvPr id="564" name="Google Shape;564;p64"/>
          <p:cNvPicPr preferRelativeResize="0"/>
          <p:nvPr/>
        </p:nvPicPr>
        <p:blipFill>
          <a:blip r:embed="rId3">
            <a:alphaModFix/>
          </a:blip>
          <a:stretch>
            <a:fillRect/>
          </a:stretch>
        </p:blipFill>
        <p:spPr>
          <a:xfrm>
            <a:off x="4255151" y="572653"/>
            <a:ext cx="637149" cy="496100"/>
          </a:xfrm>
          <a:prstGeom prst="rect">
            <a:avLst/>
          </a:prstGeom>
          <a:noFill/>
          <a:ln>
            <a:noFill/>
          </a:ln>
        </p:spPr>
      </p:pic>
      <p:sp>
        <p:nvSpPr>
          <p:cNvPr id="565" name="Google Shape;565;p64"/>
          <p:cNvSpPr txBox="1"/>
          <p:nvPr>
            <p:ph idx="1" type="subTitle"/>
          </p:nvPr>
        </p:nvSpPr>
        <p:spPr>
          <a:xfrm>
            <a:off x="3185152" y="3855272"/>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1pPr>
            <a:lvl2pPr lvl="1"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2pPr>
            <a:lvl3pPr lvl="2"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3pPr>
            <a:lvl4pPr lvl="3"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4pPr>
            <a:lvl5pPr lvl="4"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5pPr>
            <a:lvl6pPr lvl="5"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6pPr>
            <a:lvl7pPr lvl="6"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7pPr>
            <a:lvl8pPr lvl="7"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8pPr>
            <a:lvl9pPr lvl="8" rtl="0" algn="ctr">
              <a:spcBef>
                <a:spcPts val="0"/>
              </a:spcBef>
              <a:spcAft>
                <a:spcPts val="0"/>
              </a:spcAft>
              <a:buClr>
                <a:schemeClr val="lt2"/>
              </a:buClr>
              <a:buSzPts val="1800"/>
              <a:buFont typeface="JetBrains Mono"/>
              <a:buNone/>
              <a:defRPr sz="1800">
                <a:solidFill>
                  <a:schemeClr val="lt2"/>
                </a:solidFill>
                <a:latin typeface="JetBrains Mono"/>
                <a:ea typeface="JetBrains Mono"/>
                <a:cs typeface="JetBrains Mono"/>
                <a:sym typeface="JetBrains Mon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ue + Title">
  <p:cSld name="CUSTOM_3_1_1_1">
    <p:bg>
      <p:bgPr>
        <a:solidFill>
          <a:schemeClr val="accent2"/>
        </a:solidFill>
      </p:bgPr>
    </p:bg>
    <p:spTree>
      <p:nvGrpSpPr>
        <p:cNvPr id="566" name="Shape 566"/>
        <p:cNvGrpSpPr/>
        <p:nvPr/>
      </p:nvGrpSpPr>
      <p:grpSpPr>
        <a:xfrm>
          <a:off x="0" y="0"/>
          <a:ext cx="0" cy="0"/>
          <a:chOff x="0" y="0"/>
          <a:chExt cx="0" cy="0"/>
        </a:xfrm>
      </p:grpSpPr>
      <p:pic>
        <p:nvPicPr>
          <p:cNvPr id="567" name="Google Shape;567;p65"/>
          <p:cNvPicPr preferRelativeResize="0"/>
          <p:nvPr/>
        </p:nvPicPr>
        <p:blipFill>
          <a:blip r:embed="rId2">
            <a:alphaModFix/>
          </a:blip>
          <a:stretch>
            <a:fillRect/>
          </a:stretch>
        </p:blipFill>
        <p:spPr>
          <a:xfrm>
            <a:off x="2573153" y="572653"/>
            <a:ext cx="3997694" cy="3997694"/>
          </a:xfrm>
          <a:prstGeom prst="rect">
            <a:avLst/>
          </a:prstGeom>
          <a:noFill/>
          <a:ln>
            <a:noFill/>
          </a:ln>
        </p:spPr>
      </p:pic>
      <p:sp>
        <p:nvSpPr>
          <p:cNvPr id="568" name="Google Shape;568;p65"/>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569" name="Google Shape;569;p65"/>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Quote_Black + Title">
  <p:cSld name="CUSTOM_3_1_1_1_2">
    <p:bg>
      <p:bgPr>
        <a:solidFill>
          <a:schemeClr val="dk1"/>
        </a:solidFill>
      </p:bgPr>
    </p:bg>
    <p:spTree>
      <p:nvGrpSpPr>
        <p:cNvPr id="570" name="Shape 570"/>
        <p:cNvGrpSpPr/>
        <p:nvPr/>
      </p:nvGrpSpPr>
      <p:grpSpPr>
        <a:xfrm>
          <a:off x="0" y="0"/>
          <a:ext cx="0" cy="0"/>
          <a:chOff x="0" y="0"/>
          <a:chExt cx="0" cy="0"/>
        </a:xfrm>
      </p:grpSpPr>
      <p:pic>
        <p:nvPicPr>
          <p:cNvPr id="571" name="Google Shape;571;p66"/>
          <p:cNvPicPr preferRelativeResize="0"/>
          <p:nvPr/>
        </p:nvPicPr>
        <p:blipFill>
          <a:blip r:embed="rId2">
            <a:alphaModFix amt="52999"/>
          </a:blip>
          <a:stretch>
            <a:fillRect/>
          </a:stretch>
        </p:blipFill>
        <p:spPr>
          <a:xfrm>
            <a:off x="2573153" y="572653"/>
            <a:ext cx="3997694" cy="3997694"/>
          </a:xfrm>
          <a:prstGeom prst="rect">
            <a:avLst/>
          </a:prstGeom>
          <a:noFill/>
          <a:ln>
            <a:noFill/>
          </a:ln>
        </p:spPr>
      </p:pic>
      <p:sp>
        <p:nvSpPr>
          <p:cNvPr id="572" name="Google Shape;572;p66"/>
          <p:cNvSpPr txBox="1"/>
          <p:nvPr>
            <p:ph type="title"/>
          </p:nvPr>
        </p:nvSpPr>
        <p:spPr>
          <a:xfrm>
            <a:off x="1145154" y="728719"/>
            <a:ext cx="6857100" cy="36861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4500"/>
              <a:buNone/>
              <a:defRPr sz="4500">
                <a:solidFill>
                  <a:schemeClr val="lt1"/>
                </a:solidFill>
              </a:defRPr>
            </a:lvl2pPr>
            <a:lvl3pPr lvl="2" rtl="0">
              <a:spcBef>
                <a:spcPts val="0"/>
              </a:spcBef>
              <a:spcAft>
                <a:spcPts val="0"/>
              </a:spcAft>
              <a:buClr>
                <a:schemeClr val="lt1"/>
              </a:buClr>
              <a:buSzPts val="4500"/>
              <a:buNone/>
              <a:defRPr sz="4500">
                <a:solidFill>
                  <a:schemeClr val="lt1"/>
                </a:solidFill>
              </a:defRPr>
            </a:lvl3pPr>
            <a:lvl4pPr lvl="3" rtl="0">
              <a:spcBef>
                <a:spcPts val="0"/>
              </a:spcBef>
              <a:spcAft>
                <a:spcPts val="0"/>
              </a:spcAft>
              <a:buClr>
                <a:schemeClr val="lt1"/>
              </a:buClr>
              <a:buSzPts val="4500"/>
              <a:buNone/>
              <a:defRPr sz="4500">
                <a:solidFill>
                  <a:schemeClr val="lt1"/>
                </a:solidFill>
              </a:defRPr>
            </a:lvl4pPr>
            <a:lvl5pPr lvl="4" rtl="0">
              <a:spcBef>
                <a:spcPts val="0"/>
              </a:spcBef>
              <a:spcAft>
                <a:spcPts val="0"/>
              </a:spcAft>
              <a:buClr>
                <a:schemeClr val="lt1"/>
              </a:buClr>
              <a:buSzPts val="4500"/>
              <a:buNone/>
              <a:defRPr sz="4500">
                <a:solidFill>
                  <a:schemeClr val="lt1"/>
                </a:solidFill>
              </a:defRPr>
            </a:lvl5pPr>
            <a:lvl6pPr lvl="5" rtl="0">
              <a:spcBef>
                <a:spcPts val="0"/>
              </a:spcBef>
              <a:spcAft>
                <a:spcPts val="0"/>
              </a:spcAft>
              <a:buClr>
                <a:schemeClr val="lt1"/>
              </a:buClr>
              <a:buSzPts val="4500"/>
              <a:buNone/>
              <a:defRPr sz="4500">
                <a:solidFill>
                  <a:schemeClr val="lt1"/>
                </a:solidFill>
              </a:defRPr>
            </a:lvl6pPr>
            <a:lvl7pPr lvl="6" rtl="0">
              <a:spcBef>
                <a:spcPts val="0"/>
              </a:spcBef>
              <a:spcAft>
                <a:spcPts val="0"/>
              </a:spcAft>
              <a:buClr>
                <a:schemeClr val="lt1"/>
              </a:buClr>
              <a:buSzPts val="4500"/>
              <a:buNone/>
              <a:defRPr sz="4500">
                <a:solidFill>
                  <a:schemeClr val="lt1"/>
                </a:solidFill>
              </a:defRPr>
            </a:lvl7pPr>
            <a:lvl8pPr lvl="7" rtl="0">
              <a:spcBef>
                <a:spcPts val="0"/>
              </a:spcBef>
              <a:spcAft>
                <a:spcPts val="0"/>
              </a:spcAft>
              <a:buClr>
                <a:schemeClr val="lt1"/>
              </a:buClr>
              <a:buSzPts val="4500"/>
              <a:buNone/>
              <a:defRPr sz="4500">
                <a:solidFill>
                  <a:schemeClr val="lt1"/>
                </a:solidFill>
              </a:defRPr>
            </a:lvl8pPr>
            <a:lvl9pPr lvl="8" rtl="0">
              <a:spcBef>
                <a:spcPts val="0"/>
              </a:spcBef>
              <a:spcAft>
                <a:spcPts val="0"/>
              </a:spcAft>
              <a:buClr>
                <a:schemeClr val="lt1"/>
              </a:buClr>
              <a:buSzPts val="4500"/>
              <a:buNone/>
              <a:defRPr sz="4500">
                <a:solidFill>
                  <a:schemeClr val="lt1"/>
                </a:solidFill>
              </a:defRPr>
            </a:lvl9pPr>
          </a:lstStyle>
          <a:p/>
        </p:txBody>
      </p:sp>
      <p:sp>
        <p:nvSpPr>
          <p:cNvPr id="573" name="Google Shape;573;p66"/>
          <p:cNvSpPr txBox="1"/>
          <p:nvPr>
            <p:ph idx="1" type="subTitle"/>
          </p:nvPr>
        </p:nvSpPr>
        <p:spPr>
          <a:xfrm>
            <a:off x="3185152" y="572653"/>
            <a:ext cx="2742600" cy="559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1pPr>
            <a:lvl2pPr lvl="1"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2pPr>
            <a:lvl3pPr lvl="2"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3pPr>
            <a:lvl4pPr lvl="3"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4pPr>
            <a:lvl5pPr lvl="4"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5pPr>
            <a:lvl6pPr lvl="5"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6pPr>
            <a:lvl7pPr lvl="6"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7pPr>
            <a:lvl8pPr lvl="7"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8pPr>
            <a:lvl9pPr lvl="8" rtl="0" algn="ctr">
              <a:spcBef>
                <a:spcPts val="0"/>
              </a:spcBef>
              <a:spcAft>
                <a:spcPts val="0"/>
              </a:spcAft>
              <a:buClr>
                <a:schemeClr val="lt1"/>
              </a:buClr>
              <a:buSzPts val="1800"/>
              <a:buFont typeface="JetBrains Mono"/>
              <a:buNone/>
              <a:defRPr sz="1800">
                <a:solidFill>
                  <a:schemeClr val="lt1"/>
                </a:solidFill>
                <a:latin typeface="JetBrains Mono"/>
                <a:ea typeface="JetBrains Mono"/>
                <a:cs typeface="JetBrains Mono"/>
                <a:sym typeface="JetBrains Mon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1">
  <p:cSld name="CUSTOM_4">
    <p:spTree>
      <p:nvGrpSpPr>
        <p:cNvPr id="574" name="Shape 574"/>
        <p:cNvGrpSpPr/>
        <p:nvPr/>
      </p:nvGrpSpPr>
      <p:grpSpPr>
        <a:xfrm>
          <a:off x="0" y="0"/>
          <a:ext cx="0" cy="0"/>
          <a:chOff x="0" y="0"/>
          <a:chExt cx="0" cy="0"/>
        </a:xfrm>
      </p:grpSpPr>
      <p:sp>
        <p:nvSpPr>
          <p:cNvPr id="575" name="Google Shape;575;p67"/>
          <p:cNvSpPr txBox="1"/>
          <p:nvPr>
            <p:ph type="title"/>
          </p:nvPr>
        </p:nvSpPr>
        <p:spPr>
          <a:xfrm>
            <a:off x="265653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76" name="Google Shape;576;p67"/>
          <p:cNvSpPr txBox="1"/>
          <p:nvPr>
            <p:ph idx="1" type="subTitle"/>
          </p:nvPr>
        </p:nvSpPr>
        <p:spPr>
          <a:xfrm>
            <a:off x="2643429" y="268590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77" name="Google Shape;577;p67"/>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78" name="Google Shape;578;p6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67"/>
          <p:cNvCxnSpPr/>
          <p:nvPr/>
        </p:nvCxnSpPr>
        <p:spPr>
          <a:xfrm>
            <a:off x="2934149" y="2511384"/>
            <a:ext cx="32757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2">
  <p:cSld name="CUSTOM_4_4">
    <p:spTree>
      <p:nvGrpSpPr>
        <p:cNvPr id="580" name="Shape 580"/>
        <p:cNvGrpSpPr/>
        <p:nvPr/>
      </p:nvGrpSpPr>
      <p:grpSpPr>
        <a:xfrm>
          <a:off x="0" y="0"/>
          <a:ext cx="0" cy="0"/>
          <a:chOff x="0" y="0"/>
          <a:chExt cx="0" cy="0"/>
        </a:xfrm>
      </p:grpSpPr>
      <p:sp>
        <p:nvSpPr>
          <p:cNvPr id="581" name="Google Shape;581;p68"/>
          <p:cNvSpPr txBox="1"/>
          <p:nvPr>
            <p:ph type="title"/>
          </p:nvPr>
        </p:nvSpPr>
        <p:spPr>
          <a:xfrm>
            <a:off x="4699953"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2" name="Google Shape;582;p68"/>
          <p:cNvSpPr txBox="1"/>
          <p:nvPr>
            <p:ph idx="1" type="subTitle"/>
          </p:nvPr>
        </p:nvSpPr>
        <p:spPr>
          <a:xfrm>
            <a:off x="4686848"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83" name="Google Shape;583;p68"/>
          <p:cNvSpPr txBox="1"/>
          <p:nvPr>
            <p:ph idx="2" type="title"/>
          </p:nvPr>
        </p:nvSpPr>
        <p:spPr>
          <a:xfrm>
            <a:off x="585677" y="1087003"/>
            <a:ext cx="3831000" cy="1434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9000"/>
              <a:buFont typeface="JetBrains Mono"/>
              <a:buNone/>
              <a:defRPr sz="9000">
                <a:solidFill>
                  <a:schemeClr val="lt2"/>
                </a:solidFill>
                <a:latin typeface="JetBrains Mono"/>
                <a:ea typeface="JetBrains Mono"/>
                <a:cs typeface="JetBrains Mono"/>
                <a:sym typeface="JetBrains Mono"/>
              </a:defRPr>
            </a:lvl9pPr>
          </a:lstStyle>
          <a:p/>
        </p:txBody>
      </p:sp>
      <p:sp>
        <p:nvSpPr>
          <p:cNvPr id="584" name="Google Shape;584;p68"/>
          <p:cNvSpPr txBox="1"/>
          <p:nvPr>
            <p:ph idx="3" type="subTitle"/>
          </p:nvPr>
        </p:nvSpPr>
        <p:spPr>
          <a:xfrm>
            <a:off x="572572" y="2693850"/>
            <a:ext cx="38571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85" name="Google Shape;585;p68"/>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86" name="Google Shape;586;p6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87" name="Google Shape;587;p68"/>
          <p:cNvCxnSpPr/>
          <p:nvPr/>
        </p:nvCxnSpPr>
        <p:spPr>
          <a:xfrm>
            <a:off x="1172628" y="2521041"/>
            <a:ext cx="2657100" cy="0"/>
          </a:xfrm>
          <a:prstGeom prst="straightConnector1">
            <a:avLst/>
          </a:prstGeom>
          <a:noFill/>
          <a:ln cap="flat" cmpd="sng" w="114300">
            <a:solidFill>
              <a:schemeClr val="accent2"/>
            </a:solidFill>
            <a:prstDash val="solid"/>
            <a:round/>
            <a:headEnd len="med" w="med" type="none"/>
            <a:tailEnd len="med" w="med" type="none"/>
          </a:ln>
        </p:spPr>
      </p:cxnSp>
      <p:cxnSp>
        <p:nvCxnSpPr>
          <p:cNvPr id="588" name="Google Shape;588;p68"/>
          <p:cNvCxnSpPr/>
          <p:nvPr/>
        </p:nvCxnSpPr>
        <p:spPr>
          <a:xfrm>
            <a:off x="5286904" y="2521041"/>
            <a:ext cx="2657100" cy="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p:cSld name="CUSTOM_4_3">
    <p:spTree>
      <p:nvGrpSpPr>
        <p:cNvPr id="589" name="Shape 589"/>
        <p:cNvGrpSpPr/>
        <p:nvPr/>
      </p:nvGrpSpPr>
      <p:grpSpPr>
        <a:xfrm>
          <a:off x="0" y="0"/>
          <a:ext cx="0" cy="0"/>
          <a:chOff x="0" y="0"/>
          <a:chExt cx="0" cy="0"/>
        </a:xfrm>
      </p:grpSpPr>
      <p:sp>
        <p:nvSpPr>
          <p:cNvPr id="590" name="Google Shape;590;p69"/>
          <p:cNvSpPr txBox="1"/>
          <p:nvPr>
            <p:ph type="title"/>
          </p:nvPr>
        </p:nvSpPr>
        <p:spPr>
          <a:xfrm>
            <a:off x="572572"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1" name="Google Shape;591;p69"/>
          <p:cNvSpPr txBox="1"/>
          <p:nvPr>
            <p:ph idx="1" type="subTitle"/>
          </p:nvPr>
        </p:nvSpPr>
        <p:spPr>
          <a:xfrm>
            <a:off x="554715"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2" name="Google Shape;592;p69"/>
          <p:cNvSpPr txBox="1"/>
          <p:nvPr>
            <p:ph idx="2" type="title"/>
          </p:nvPr>
        </p:nvSpPr>
        <p:spPr>
          <a:xfrm>
            <a:off x="3276340"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3" name="Google Shape;593;p69"/>
          <p:cNvSpPr txBox="1"/>
          <p:nvPr>
            <p:ph idx="3" type="subTitle"/>
          </p:nvPr>
        </p:nvSpPr>
        <p:spPr>
          <a:xfrm>
            <a:off x="3258483"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594" name="Google Shape;594;p69"/>
          <p:cNvSpPr txBox="1"/>
          <p:nvPr>
            <p:ph idx="4" type="title"/>
          </p:nvPr>
        </p:nvSpPr>
        <p:spPr>
          <a:xfrm>
            <a:off x="5945856" y="915553"/>
            <a:ext cx="26127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4500"/>
              <a:buFont typeface="JetBrains Mono"/>
              <a:buNone/>
              <a:defRPr sz="4500">
                <a:solidFill>
                  <a:schemeClr val="lt2"/>
                </a:solidFill>
                <a:latin typeface="JetBrains Mono"/>
                <a:ea typeface="JetBrains Mono"/>
                <a:cs typeface="JetBrains Mono"/>
                <a:sym typeface="JetBrains Mono"/>
              </a:defRPr>
            </a:lvl9pPr>
          </a:lstStyle>
          <a:p/>
        </p:txBody>
      </p:sp>
      <p:sp>
        <p:nvSpPr>
          <p:cNvPr id="595" name="Google Shape;595;p69"/>
          <p:cNvSpPr txBox="1"/>
          <p:nvPr>
            <p:ph idx="5" type="subTitle"/>
          </p:nvPr>
        </p:nvSpPr>
        <p:spPr>
          <a:xfrm>
            <a:off x="5927999" y="2571750"/>
            <a:ext cx="26304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lgn="ctr">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596" name="Google Shape;596;p6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597" name="Google Shape;597;p6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598" name="Google Shape;598;p69"/>
          <p:cNvCxnSpPr/>
          <p:nvPr/>
        </p:nvCxnSpPr>
        <p:spPr>
          <a:xfrm>
            <a:off x="3555615"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599" name="Google Shape;599;p69"/>
          <p:cNvCxnSpPr/>
          <p:nvPr/>
        </p:nvCxnSpPr>
        <p:spPr>
          <a:xfrm>
            <a:off x="851847" y="2435316"/>
            <a:ext cx="2036100" cy="0"/>
          </a:xfrm>
          <a:prstGeom prst="straightConnector1">
            <a:avLst/>
          </a:prstGeom>
          <a:noFill/>
          <a:ln cap="flat" cmpd="sng" w="76200">
            <a:solidFill>
              <a:schemeClr val="accent2"/>
            </a:solidFill>
            <a:prstDash val="solid"/>
            <a:round/>
            <a:headEnd len="med" w="med" type="none"/>
            <a:tailEnd len="med" w="med" type="none"/>
          </a:ln>
        </p:spPr>
      </p:cxnSp>
      <p:cxnSp>
        <p:nvCxnSpPr>
          <p:cNvPr id="600" name="Google Shape;600;p69"/>
          <p:cNvCxnSpPr/>
          <p:nvPr/>
        </p:nvCxnSpPr>
        <p:spPr>
          <a:xfrm>
            <a:off x="6225131" y="2435316"/>
            <a:ext cx="20361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3 + Icons">
  <p:cSld name="CUSTOM_4_3_2">
    <p:spTree>
      <p:nvGrpSpPr>
        <p:cNvPr id="601" name="Shape 601"/>
        <p:cNvGrpSpPr/>
        <p:nvPr/>
      </p:nvGrpSpPr>
      <p:grpSpPr>
        <a:xfrm>
          <a:off x="0" y="0"/>
          <a:ext cx="0" cy="0"/>
          <a:chOff x="0" y="0"/>
          <a:chExt cx="0" cy="0"/>
        </a:xfrm>
      </p:grpSpPr>
      <p:pic>
        <p:nvPicPr>
          <p:cNvPr id="602" name="Google Shape;602;p7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03" name="Google Shape;603;p7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04" name="Google Shape;604;p70"/>
          <p:cNvCxnSpPr/>
          <p:nvPr/>
        </p:nvCxnSpPr>
        <p:spPr>
          <a:xfrm>
            <a:off x="1523669"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05" name="Google Shape;605;p70"/>
          <p:cNvSpPr/>
          <p:nvPr/>
        </p:nvSpPr>
        <p:spPr>
          <a:xfrm>
            <a:off x="1797516"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06" name="Google Shape;606;p70"/>
          <p:cNvSpPr txBox="1"/>
          <p:nvPr>
            <p:ph type="title"/>
          </p:nvPr>
        </p:nvSpPr>
        <p:spPr>
          <a:xfrm>
            <a:off x="1145097"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07" name="Google Shape;607;p70"/>
          <p:cNvSpPr txBox="1"/>
          <p:nvPr>
            <p:ph idx="1" type="subTitle"/>
          </p:nvPr>
        </p:nvSpPr>
        <p:spPr>
          <a:xfrm>
            <a:off x="1252184"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08" name="Google Shape;608;p70"/>
          <p:cNvSpPr txBox="1"/>
          <p:nvPr>
            <p:ph idx="2" type="subTitle"/>
          </p:nvPr>
        </p:nvSpPr>
        <p:spPr>
          <a:xfrm>
            <a:off x="1252184"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09" name="Google Shape;609;p70"/>
          <p:cNvCxnSpPr/>
          <p:nvPr/>
        </p:nvCxnSpPr>
        <p:spPr>
          <a:xfrm>
            <a:off x="4052315"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10" name="Google Shape;610;p70"/>
          <p:cNvSpPr/>
          <p:nvPr/>
        </p:nvSpPr>
        <p:spPr>
          <a:xfrm>
            <a:off x="4326162"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1" name="Google Shape;611;p70"/>
          <p:cNvSpPr txBox="1"/>
          <p:nvPr>
            <p:ph idx="3" type="title"/>
          </p:nvPr>
        </p:nvSpPr>
        <p:spPr>
          <a:xfrm>
            <a:off x="3673744"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2" name="Google Shape;612;p70"/>
          <p:cNvSpPr txBox="1"/>
          <p:nvPr>
            <p:ph idx="4" type="subTitle"/>
          </p:nvPr>
        </p:nvSpPr>
        <p:spPr>
          <a:xfrm>
            <a:off x="3780830"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3" name="Google Shape;613;p70"/>
          <p:cNvSpPr txBox="1"/>
          <p:nvPr>
            <p:ph idx="5" type="subTitle"/>
          </p:nvPr>
        </p:nvSpPr>
        <p:spPr>
          <a:xfrm>
            <a:off x="3780830"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cxnSp>
        <p:nvCxnSpPr>
          <p:cNvPr id="614" name="Google Shape;614;p70"/>
          <p:cNvCxnSpPr/>
          <p:nvPr/>
        </p:nvCxnSpPr>
        <p:spPr>
          <a:xfrm>
            <a:off x="6580961" y="2557706"/>
            <a:ext cx="1039500" cy="0"/>
          </a:xfrm>
          <a:prstGeom prst="straightConnector1">
            <a:avLst/>
          </a:prstGeom>
          <a:noFill/>
          <a:ln cap="flat" cmpd="sng" w="76200">
            <a:solidFill>
              <a:schemeClr val="accent2"/>
            </a:solidFill>
            <a:prstDash val="solid"/>
            <a:round/>
            <a:headEnd len="med" w="med" type="none"/>
            <a:tailEnd len="med" w="med" type="none"/>
          </a:ln>
        </p:spPr>
      </p:cxnSp>
      <p:sp>
        <p:nvSpPr>
          <p:cNvPr id="615" name="Google Shape;615;p70"/>
          <p:cNvSpPr/>
          <p:nvPr/>
        </p:nvSpPr>
        <p:spPr>
          <a:xfrm>
            <a:off x="6854808" y="1186505"/>
            <a:ext cx="491700" cy="4917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16" name="Google Shape;616;p70"/>
          <p:cNvSpPr txBox="1"/>
          <p:nvPr>
            <p:ph idx="6" type="title"/>
          </p:nvPr>
        </p:nvSpPr>
        <p:spPr>
          <a:xfrm>
            <a:off x="6202390" y="900113"/>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700"/>
              <a:buFont typeface="JetBrains Mono"/>
              <a:buNone/>
              <a:defRPr sz="3700">
                <a:solidFill>
                  <a:schemeClr val="lt2"/>
                </a:solidFill>
                <a:latin typeface="JetBrains Mono"/>
                <a:ea typeface="JetBrains Mono"/>
                <a:cs typeface="JetBrains Mono"/>
                <a:sym typeface="JetBrains Mono"/>
              </a:defRPr>
            </a:lvl9pPr>
          </a:lstStyle>
          <a:p/>
        </p:txBody>
      </p:sp>
      <p:sp>
        <p:nvSpPr>
          <p:cNvPr id="617" name="Google Shape;617;p70"/>
          <p:cNvSpPr txBox="1"/>
          <p:nvPr>
            <p:ph idx="7" type="subTitle"/>
          </p:nvPr>
        </p:nvSpPr>
        <p:spPr>
          <a:xfrm>
            <a:off x="6309476" y="2803931"/>
            <a:ext cx="1582200" cy="4026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1pPr>
            <a:lvl2pPr lvl="1"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2pPr>
            <a:lvl3pPr lvl="2"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3pPr>
            <a:lvl4pPr lvl="3"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4pPr>
            <a:lvl5pPr lvl="4"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5pPr>
            <a:lvl6pPr lvl="5"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6pPr>
            <a:lvl7pPr lvl="6"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7pPr>
            <a:lvl8pPr lvl="7"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8pPr>
            <a:lvl9pPr lvl="8" rtl="0" algn="ctr">
              <a:spcBef>
                <a:spcPts val="0"/>
              </a:spcBef>
              <a:spcAft>
                <a:spcPts val="0"/>
              </a:spcAft>
              <a:buClr>
                <a:schemeClr val="lt2"/>
              </a:buClr>
              <a:buSzPts val="1300"/>
              <a:buFont typeface="DM Sans"/>
              <a:buNone/>
              <a:defRPr sz="1300">
                <a:solidFill>
                  <a:schemeClr val="lt2"/>
                </a:solidFill>
                <a:latin typeface="DM Sans"/>
                <a:ea typeface="DM Sans"/>
                <a:cs typeface="DM Sans"/>
                <a:sym typeface="DM Sans"/>
              </a:defRPr>
            </a:lvl9pPr>
          </a:lstStyle>
          <a:p/>
        </p:txBody>
      </p:sp>
      <p:sp>
        <p:nvSpPr>
          <p:cNvPr id="618" name="Google Shape;618;p70"/>
          <p:cNvSpPr txBox="1"/>
          <p:nvPr>
            <p:ph idx="8" type="subTitle"/>
          </p:nvPr>
        </p:nvSpPr>
        <p:spPr>
          <a:xfrm>
            <a:off x="6309476" y="3071653"/>
            <a:ext cx="1582200" cy="938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tats4">
  <p:cSld name="CUSTOM_4_3_1">
    <p:spTree>
      <p:nvGrpSpPr>
        <p:cNvPr id="619" name="Shape 619"/>
        <p:cNvGrpSpPr/>
        <p:nvPr/>
      </p:nvGrpSpPr>
      <p:grpSpPr>
        <a:xfrm>
          <a:off x="0" y="0"/>
          <a:ext cx="0" cy="0"/>
          <a:chOff x="0" y="0"/>
          <a:chExt cx="0" cy="0"/>
        </a:xfrm>
      </p:grpSpPr>
      <p:sp>
        <p:nvSpPr>
          <p:cNvPr id="620" name="Google Shape;620;p71"/>
          <p:cNvSpPr txBox="1"/>
          <p:nvPr>
            <p:ph type="title"/>
          </p:nvPr>
        </p:nvSpPr>
        <p:spPr>
          <a:xfrm>
            <a:off x="566994"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1" name="Google Shape;621;p71"/>
          <p:cNvSpPr txBox="1"/>
          <p:nvPr>
            <p:ph idx="1" type="subTitle"/>
          </p:nvPr>
        </p:nvSpPr>
        <p:spPr>
          <a:xfrm>
            <a:off x="554715"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2" name="Google Shape;622;p71"/>
          <p:cNvSpPr txBox="1"/>
          <p:nvPr>
            <p:ph idx="2" type="title"/>
          </p:nvPr>
        </p:nvSpPr>
        <p:spPr>
          <a:xfrm>
            <a:off x="2627159"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3" name="Google Shape;623;p71"/>
          <p:cNvSpPr txBox="1"/>
          <p:nvPr>
            <p:ph idx="3" type="subTitle"/>
          </p:nvPr>
        </p:nvSpPr>
        <p:spPr>
          <a:xfrm>
            <a:off x="2614880"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4" name="Google Shape;624;p71"/>
          <p:cNvSpPr txBox="1"/>
          <p:nvPr>
            <p:ph idx="4" type="title"/>
          </p:nvPr>
        </p:nvSpPr>
        <p:spPr>
          <a:xfrm>
            <a:off x="4687325"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5" name="Google Shape;625;p71"/>
          <p:cNvSpPr txBox="1"/>
          <p:nvPr>
            <p:ph idx="5" type="subTitle"/>
          </p:nvPr>
        </p:nvSpPr>
        <p:spPr>
          <a:xfrm>
            <a:off x="4675046"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sp>
        <p:nvSpPr>
          <p:cNvPr id="626" name="Google Shape;626;p71"/>
          <p:cNvSpPr txBox="1"/>
          <p:nvPr>
            <p:ph idx="6" type="title"/>
          </p:nvPr>
        </p:nvSpPr>
        <p:spPr>
          <a:xfrm>
            <a:off x="6747490" y="772678"/>
            <a:ext cx="1796400" cy="1462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2pPr>
            <a:lvl3pPr lvl="2"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3pPr>
            <a:lvl4pPr lvl="3"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4pPr>
            <a:lvl5pPr lvl="4"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5pPr>
            <a:lvl6pPr lvl="5"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6pPr>
            <a:lvl7pPr lvl="6"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7pPr>
            <a:lvl8pPr lvl="7"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8pPr>
            <a:lvl9pPr lvl="8" rtl="0">
              <a:spcBef>
                <a:spcPts val="0"/>
              </a:spcBef>
              <a:spcAft>
                <a:spcPts val="0"/>
              </a:spcAft>
              <a:buClr>
                <a:schemeClr val="lt2"/>
              </a:buClr>
              <a:buSzPts val="3600"/>
              <a:buFont typeface="JetBrains Mono"/>
              <a:buNone/>
              <a:defRPr sz="3600">
                <a:solidFill>
                  <a:schemeClr val="lt2"/>
                </a:solidFill>
                <a:latin typeface="JetBrains Mono"/>
                <a:ea typeface="JetBrains Mono"/>
                <a:cs typeface="JetBrains Mono"/>
                <a:sym typeface="JetBrains Mono"/>
              </a:defRPr>
            </a:lvl9pPr>
          </a:lstStyle>
          <a:p/>
        </p:txBody>
      </p:sp>
      <p:sp>
        <p:nvSpPr>
          <p:cNvPr id="627" name="Google Shape;627;p71"/>
          <p:cNvSpPr txBox="1"/>
          <p:nvPr>
            <p:ph idx="7" type="subTitle"/>
          </p:nvPr>
        </p:nvSpPr>
        <p:spPr>
          <a:xfrm>
            <a:off x="6735211" y="2811778"/>
            <a:ext cx="1808700" cy="6858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1pPr>
            <a:lvl2pPr lvl="1"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2pPr>
            <a:lvl3pPr lvl="2"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3pPr>
            <a:lvl4pPr lvl="3"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4pPr>
            <a:lvl5pPr lvl="4"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5pPr>
            <a:lvl6pPr lvl="5"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6pPr>
            <a:lvl7pPr lvl="6"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7pPr>
            <a:lvl8pPr lvl="7"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8pPr>
            <a:lvl9pPr lvl="8" rtl="0" algn="ctr">
              <a:spcBef>
                <a:spcPts val="0"/>
              </a:spcBef>
              <a:spcAft>
                <a:spcPts val="0"/>
              </a:spcAft>
              <a:buClr>
                <a:schemeClr val="lt2"/>
              </a:buClr>
              <a:buSzPts val="1500"/>
              <a:buFont typeface="DM Sans"/>
              <a:buNone/>
              <a:defRPr sz="1500">
                <a:solidFill>
                  <a:schemeClr val="lt2"/>
                </a:solidFill>
                <a:latin typeface="DM Sans"/>
                <a:ea typeface="DM Sans"/>
                <a:cs typeface="DM Sans"/>
                <a:sym typeface="DM Sans"/>
              </a:defRPr>
            </a:lvl9pPr>
          </a:lstStyle>
          <a:p/>
        </p:txBody>
      </p:sp>
      <p:pic>
        <p:nvPicPr>
          <p:cNvPr id="628" name="Google Shape;628;p7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29" name="Google Shape;629;p7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71"/>
          <p:cNvCxnSpPr/>
          <p:nvPr/>
        </p:nvCxnSpPr>
        <p:spPr>
          <a:xfrm>
            <a:off x="731833"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1" name="Google Shape;631;p71"/>
          <p:cNvCxnSpPr/>
          <p:nvPr/>
        </p:nvCxnSpPr>
        <p:spPr>
          <a:xfrm>
            <a:off x="2791998"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2" name="Google Shape;632;p71"/>
          <p:cNvCxnSpPr/>
          <p:nvPr/>
        </p:nvCxnSpPr>
        <p:spPr>
          <a:xfrm>
            <a:off x="4852164" y="2514600"/>
            <a:ext cx="1454700" cy="0"/>
          </a:xfrm>
          <a:prstGeom prst="straightConnector1">
            <a:avLst/>
          </a:prstGeom>
          <a:noFill/>
          <a:ln cap="flat" cmpd="sng" w="76200">
            <a:solidFill>
              <a:schemeClr val="accent2"/>
            </a:solidFill>
            <a:prstDash val="solid"/>
            <a:round/>
            <a:headEnd len="med" w="med" type="none"/>
            <a:tailEnd len="med" w="med" type="none"/>
          </a:ln>
        </p:spPr>
      </p:cxnSp>
      <p:cxnSp>
        <p:nvCxnSpPr>
          <p:cNvPr id="633" name="Google Shape;633;p71"/>
          <p:cNvCxnSpPr/>
          <p:nvPr/>
        </p:nvCxnSpPr>
        <p:spPr>
          <a:xfrm>
            <a:off x="6912329" y="2514600"/>
            <a:ext cx="1454700" cy="0"/>
          </a:xfrm>
          <a:prstGeom prst="straightConnector1">
            <a:avLst/>
          </a:prstGeom>
          <a:noFill/>
          <a:ln cap="flat" cmpd="sng" w="76200">
            <a:solidFill>
              <a:schemeClr val="accent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2">
  <p:cSld name="CUSTOM_5_1_1_1">
    <p:bg>
      <p:bgPr>
        <a:solidFill>
          <a:schemeClr val="lt1"/>
        </a:solidFill>
      </p:bgPr>
    </p:bg>
    <p:spTree>
      <p:nvGrpSpPr>
        <p:cNvPr id="634" name="Shape 634"/>
        <p:cNvGrpSpPr/>
        <p:nvPr/>
      </p:nvGrpSpPr>
      <p:grpSpPr>
        <a:xfrm>
          <a:off x="0" y="0"/>
          <a:ext cx="0" cy="0"/>
          <a:chOff x="0" y="0"/>
          <a:chExt cx="0" cy="0"/>
        </a:xfrm>
      </p:grpSpPr>
      <p:sp>
        <p:nvSpPr>
          <p:cNvPr id="635" name="Google Shape;635;p72"/>
          <p:cNvSpPr/>
          <p:nvPr/>
        </p:nvSpPr>
        <p:spPr>
          <a:xfrm>
            <a:off x="0" y="0"/>
            <a:ext cx="36858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36" name="Google Shape;636;p72"/>
          <p:cNvSpPr/>
          <p:nvPr>
            <p:ph idx="2" type="pic"/>
          </p:nvPr>
        </p:nvSpPr>
        <p:spPr>
          <a:xfrm>
            <a:off x="600009" y="572653"/>
            <a:ext cx="2470200" cy="2470200"/>
          </a:xfrm>
          <a:prstGeom prst="rect">
            <a:avLst/>
          </a:prstGeom>
          <a:noFill/>
          <a:ln>
            <a:noFill/>
          </a:ln>
        </p:spPr>
      </p:sp>
      <p:pic>
        <p:nvPicPr>
          <p:cNvPr id="637" name="Google Shape;637;p72"/>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638" name="Google Shape;638;p7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39" name="Google Shape;639;p72"/>
          <p:cNvSpPr txBox="1"/>
          <p:nvPr>
            <p:ph type="title"/>
          </p:nvPr>
        </p:nvSpPr>
        <p:spPr>
          <a:xfrm>
            <a:off x="4572000" y="961678"/>
            <a:ext cx="37689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640" name="Google Shape;640;p72"/>
          <p:cNvSpPr txBox="1"/>
          <p:nvPr>
            <p:ph idx="1" type="body"/>
          </p:nvPr>
        </p:nvSpPr>
        <p:spPr>
          <a:xfrm>
            <a:off x="600009" y="3295800"/>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1pPr>
            <a:lvl2pPr indent="-336550" lvl="1" marL="914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2pPr>
            <a:lvl3pPr indent="-336550" lvl="2" marL="1371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3pPr>
            <a:lvl4pPr indent="-336550" lvl="3" marL="1828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4pPr>
            <a:lvl5pPr indent="-336550" lvl="4" marL="22860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5pPr>
            <a:lvl6pPr indent="-336550" lvl="5" marL="27432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6pPr>
            <a:lvl7pPr indent="-336550" lvl="6" marL="32004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7pPr>
            <a:lvl8pPr indent="-336550" lvl="7" marL="36576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8pPr>
            <a:lvl9pPr indent="-336550" lvl="8" marL="4114800" rtl="0">
              <a:spcBef>
                <a:spcPts val="0"/>
              </a:spcBef>
              <a:spcAft>
                <a:spcPts val="0"/>
              </a:spcAft>
              <a:buClr>
                <a:schemeClr val="lt1"/>
              </a:buClr>
              <a:buSzPts val="1700"/>
              <a:buFont typeface="DM Sans"/>
              <a:buChar char="■"/>
              <a:defRPr b="1" sz="1700">
                <a:solidFill>
                  <a:schemeClr val="lt1"/>
                </a:solidFill>
                <a:latin typeface="DM Sans"/>
                <a:ea typeface="DM Sans"/>
                <a:cs typeface="DM Sans"/>
                <a:sym typeface="DM Sans"/>
              </a:defRPr>
            </a:lvl9pPr>
          </a:lstStyle>
          <a:p/>
        </p:txBody>
      </p:sp>
      <p:sp>
        <p:nvSpPr>
          <p:cNvPr id="641" name="Google Shape;641;p72"/>
          <p:cNvSpPr txBox="1"/>
          <p:nvPr>
            <p:ph idx="3" type="subTitle"/>
          </p:nvPr>
        </p:nvSpPr>
        <p:spPr>
          <a:xfrm>
            <a:off x="4572000" y="572653"/>
            <a:ext cx="29595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642" name="Google Shape;642;p72"/>
          <p:cNvSpPr txBox="1"/>
          <p:nvPr>
            <p:ph idx="4" type="body"/>
          </p:nvPr>
        </p:nvSpPr>
        <p:spPr>
          <a:xfrm>
            <a:off x="600009" y="3745856"/>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1pPr>
            <a:lvl2pPr indent="-285750" lvl="1" marL="914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2pPr>
            <a:lvl3pPr indent="-285750" lvl="2" marL="1371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3pPr>
            <a:lvl4pPr indent="-285750" lvl="3" marL="1828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4pPr>
            <a:lvl5pPr indent="-285750" lvl="4" marL="22860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5pPr>
            <a:lvl6pPr indent="-285750" lvl="5" marL="27432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6pPr>
            <a:lvl7pPr indent="-285750" lvl="6" marL="32004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7pPr>
            <a:lvl8pPr indent="-285750" lvl="7" marL="36576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8pPr>
            <a:lvl9pPr indent="-285750" lvl="8" marL="4114800" rtl="0">
              <a:spcBef>
                <a:spcPts val="0"/>
              </a:spcBef>
              <a:spcAft>
                <a:spcPts val="0"/>
              </a:spcAft>
              <a:buClr>
                <a:schemeClr val="lt1"/>
              </a:buClr>
              <a:buSzPts val="900"/>
              <a:buFont typeface="DM Sans"/>
              <a:buChar char="■"/>
              <a:defRPr sz="900">
                <a:solidFill>
                  <a:schemeClr val="lt1"/>
                </a:solidFill>
                <a:latin typeface="DM Sans"/>
                <a:ea typeface="DM Sans"/>
                <a:cs typeface="DM Sans"/>
                <a:sym typeface="DM Sans"/>
              </a:defRPr>
            </a:lvl9pPr>
          </a:lstStyle>
          <a:p/>
        </p:txBody>
      </p:sp>
      <p:sp>
        <p:nvSpPr>
          <p:cNvPr id="643" name="Google Shape;643;p72"/>
          <p:cNvSpPr txBox="1"/>
          <p:nvPr>
            <p:ph idx="5" type="subTitle"/>
          </p:nvPr>
        </p:nvSpPr>
        <p:spPr>
          <a:xfrm>
            <a:off x="4572000" y="2252503"/>
            <a:ext cx="34314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NewHiresSlide">
  <p:cSld name="TITLE_8_2_2_3">
    <p:spTree>
      <p:nvGrpSpPr>
        <p:cNvPr id="644" name="Shape 644"/>
        <p:cNvGrpSpPr/>
        <p:nvPr/>
      </p:nvGrpSpPr>
      <p:grpSpPr>
        <a:xfrm>
          <a:off x="0" y="0"/>
          <a:ext cx="0" cy="0"/>
          <a:chOff x="0" y="0"/>
          <a:chExt cx="0" cy="0"/>
        </a:xfrm>
      </p:grpSpPr>
      <p:sp>
        <p:nvSpPr>
          <p:cNvPr id="645" name="Google Shape;645;p73"/>
          <p:cNvSpPr txBox="1"/>
          <p:nvPr>
            <p:ph type="title"/>
          </p:nvPr>
        </p:nvSpPr>
        <p:spPr>
          <a:xfrm>
            <a:off x="329153" y="342900"/>
            <a:ext cx="5240700" cy="478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646" name="Google Shape;646;p73"/>
          <p:cNvSpPr/>
          <p:nvPr>
            <p:ph idx="2" type="pic"/>
          </p:nvPr>
        </p:nvSpPr>
        <p:spPr>
          <a:xfrm>
            <a:off x="329153" y="1222078"/>
            <a:ext cx="926700" cy="926700"/>
          </a:xfrm>
          <a:prstGeom prst="ellipse">
            <a:avLst/>
          </a:prstGeom>
          <a:noFill/>
          <a:ln>
            <a:noFill/>
          </a:ln>
        </p:spPr>
      </p:sp>
      <p:sp>
        <p:nvSpPr>
          <p:cNvPr id="647" name="Google Shape;647;p73"/>
          <p:cNvSpPr/>
          <p:nvPr>
            <p:ph idx="3" type="pic"/>
          </p:nvPr>
        </p:nvSpPr>
        <p:spPr>
          <a:xfrm>
            <a:off x="1840933" y="1222078"/>
            <a:ext cx="926700" cy="926700"/>
          </a:xfrm>
          <a:prstGeom prst="ellipse">
            <a:avLst/>
          </a:prstGeom>
          <a:noFill/>
          <a:ln>
            <a:noFill/>
          </a:ln>
        </p:spPr>
      </p:sp>
      <p:sp>
        <p:nvSpPr>
          <p:cNvPr id="648" name="Google Shape;648;p73"/>
          <p:cNvSpPr/>
          <p:nvPr>
            <p:ph idx="4" type="pic"/>
          </p:nvPr>
        </p:nvSpPr>
        <p:spPr>
          <a:xfrm>
            <a:off x="3352713" y="1222078"/>
            <a:ext cx="926700" cy="926700"/>
          </a:xfrm>
          <a:prstGeom prst="ellipse">
            <a:avLst/>
          </a:prstGeom>
          <a:noFill/>
          <a:ln>
            <a:noFill/>
          </a:ln>
        </p:spPr>
      </p:sp>
      <p:sp>
        <p:nvSpPr>
          <p:cNvPr id="649" name="Google Shape;649;p73"/>
          <p:cNvSpPr/>
          <p:nvPr>
            <p:ph idx="5" type="pic"/>
          </p:nvPr>
        </p:nvSpPr>
        <p:spPr>
          <a:xfrm>
            <a:off x="4864494" y="1222078"/>
            <a:ext cx="926700" cy="926700"/>
          </a:xfrm>
          <a:prstGeom prst="ellipse">
            <a:avLst/>
          </a:prstGeom>
          <a:noFill/>
          <a:ln>
            <a:noFill/>
          </a:ln>
        </p:spPr>
      </p:sp>
      <p:sp>
        <p:nvSpPr>
          <p:cNvPr id="650" name="Google Shape;650;p73"/>
          <p:cNvSpPr/>
          <p:nvPr>
            <p:ph idx="6" type="pic"/>
          </p:nvPr>
        </p:nvSpPr>
        <p:spPr>
          <a:xfrm>
            <a:off x="6376274" y="1222078"/>
            <a:ext cx="926700" cy="926700"/>
          </a:xfrm>
          <a:prstGeom prst="ellipse">
            <a:avLst/>
          </a:prstGeom>
          <a:noFill/>
          <a:ln>
            <a:noFill/>
          </a:ln>
        </p:spPr>
      </p:sp>
      <p:sp>
        <p:nvSpPr>
          <p:cNvPr id="651" name="Google Shape;651;p73"/>
          <p:cNvSpPr/>
          <p:nvPr>
            <p:ph idx="7" type="pic"/>
          </p:nvPr>
        </p:nvSpPr>
        <p:spPr>
          <a:xfrm>
            <a:off x="7888054" y="1222078"/>
            <a:ext cx="926700" cy="926700"/>
          </a:xfrm>
          <a:prstGeom prst="ellipse">
            <a:avLst/>
          </a:prstGeom>
          <a:noFill/>
          <a:ln>
            <a:noFill/>
          </a:ln>
        </p:spPr>
      </p:sp>
      <p:sp>
        <p:nvSpPr>
          <p:cNvPr id="652" name="Google Shape;652;p73"/>
          <p:cNvSpPr txBox="1"/>
          <p:nvPr>
            <p:ph idx="1" type="subTitle"/>
          </p:nvPr>
        </p:nvSpPr>
        <p:spPr>
          <a:xfrm>
            <a:off x="32915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3" name="Google Shape;653;p73"/>
          <p:cNvSpPr txBox="1"/>
          <p:nvPr>
            <p:ph idx="8" type="subTitle"/>
          </p:nvPr>
        </p:nvSpPr>
        <p:spPr>
          <a:xfrm>
            <a:off x="184093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4" name="Google Shape;654;p73"/>
          <p:cNvSpPr txBox="1"/>
          <p:nvPr>
            <p:ph idx="9" type="subTitle"/>
          </p:nvPr>
        </p:nvSpPr>
        <p:spPr>
          <a:xfrm>
            <a:off x="3352713"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5" name="Google Shape;655;p73"/>
          <p:cNvSpPr txBox="1"/>
          <p:nvPr>
            <p:ph idx="13" type="subTitle"/>
          </p:nvPr>
        </p:nvSpPr>
        <p:spPr>
          <a:xfrm>
            <a:off x="486449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6" name="Google Shape;656;p73"/>
          <p:cNvSpPr txBox="1"/>
          <p:nvPr>
            <p:ph idx="14" type="subTitle"/>
          </p:nvPr>
        </p:nvSpPr>
        <p:spPr>
          <a:xfrm>
            <a:off x="637627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7" name="Google Shape;657;p73"/>
          <p:cNvSpPr txBox="1"/>
          <p:nvPr>
            <p:ph idx="15" type="subTitle"/>
          </p:nvPr>
        </p:nvSpPr>
        <p:spPr>
          <a:xfrm>
            <a:off x="7888054" y="2236116"/>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58" name="Google Shape;658;p73"/>
          <p:cNvSpPr txBox="1"/>
          <p:nvPr>
            <p:ph idx="16" type="subTitle"/>
          </p:nvPr>
        </p:nvSpPr>
        <p:spPr>
          <a:xfrm>
            <a:off x="5822694" y="342900"/>
            <a:ext cx="2485800" cy="4785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1pPr>
            <a:lvl2pPr lvl="1"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2pPr>
            <a:lvl3pPr lvl="2"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3pPr>
            <a:lvl4pPr lvl="3"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4pPr>
            <a:lvl5pPr lvl="4"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5pPr>
            <a:lvl6pPr lvl="5"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6pPr>
            <a:lvl7pPr lvl="6"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7pPr>
            <a:lvl8pPr lvl="7"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8pPr>
            <a:lvl9pPr lvl="8" rtl="0" algn="r">
              <a:spcBef>
                <a:spcPts val="0"/>
              </a:spcBef>
              <a:spcAft>
                <a:spcPts val="0"/>
              </a:spcAft>
              <a:buClr>
                <a:schemeClr val="accent2"/>
              </a:buClr>
              <a:buSzPts val="1300"/>
              <a:buFont typeface="JetBrains Mono Medium"/>
              <a:buNone/>
              <a:defRPr sz="1300">
                <a:solidFill>
                  <a:schemeClr val="accent2"/>
                </a:solidFill>
                <a:latin typeface="JetBrains Mono Medium"/>
                <a:ea typeface="JetBrains Mono Medium"/>
                <a:cs typeface="JetBrains Mono Medium"/>
                <a:sym typeface="JetBrains Mono Medium"/>
              </a:defRPr>
            </a:lvl9pPr>
          </a:lstStyle>
          <a:p/>
        </p:txBody>
      </p:sp>
      <p:pic>
        <p:nvPicPr>
          <p:cNvPr id="659" name="Google Shape;659;p73"/>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60" name="Google Shape;660;p73"/>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661" name="Google Shape;661;p73"/>
          <p:cNvSpPr/>
          <p:nvPr>
            <p:ph idx="17" type="pic"/>
          </p:nvPr>
        </p:nvSpPr>
        <p:spPr>
          <a:xfrm>
            <a:off x="329162" y="2983158"/>
            <a:ext cx="926700" cy="926700"/>
          </a:xfrm>
          <a:prstGeom prst="ellipse">
            <a:avLst/>
          </a:prstGeom>
          <a:noFill/>
          <a:ln>
            <a:noFill/>
          </a:ln>
        </p:spPr>
      </p:sp>
      <p:sp>
        <p:nvSpPr>
          <p:cNvPr id="662" name="Google Shape;662;p73"/>
          <p:cNvSpPr/>
          <p:nvPr>
            <p:ph idx="18" type="pic"/>
          </p:nvPr>
        </p:nvSpPr>
        <p:spPr>
          <a:xfrm>
            <a:off x="1840942" y="2983158"/>
            <a:ext cx="926700" cy="926700"/>
          </a:xfrm>
          <a:prstGeom prst="ellipse">
            <a:avLst/>
          </a:prstGeom>
          <a:noFill/>
          <a:ln>
            <a:noFill/>
          </a:ln>
        </p:spPr>
      </p:sp>
      <p:sp>
        <p:nvSpPr>
          <p:cNvPr id="663" name="Google Shape;663;p73"/>
          <p:cNvSpPr/>
          <p:nvPr>
            <p:ph idx="19" type="pic"/>
          </p:nvPr>
        </p:nvSpPr>
        <p:spPr>
          <a:xfrm>
            <a:off x="3352723" y="2983158"/>
            <a:ext cx="926700" cy="926700"/>
          </a:xfrm>
          <a:prstGeom prst="ellipse">
            <a:avLst/>
          </a:prstGeom>
          <a:noFill/>
          <a:ln>
            <a:noFill/>
          </a:ln>
        </p:spPr>
      </p:sp>
      <p:sp>
        <p:nvSpPr>
          <p:cNvPr id="664" name="Google Shape;664;p73"/>
          <p:cNvSpPr/>
          <p:nvPr>
            <p:ph idx="20" type="pic"/>
          </p:nvPr>
        </p:nvSpPr>
        <p:spPr>
          <a:xfrm>
            <a:off x="4864503" y="2983158"/>
            <a:ext cx="926700" cy="926700"/>
          </a:xfrm>
          <a:prstGeom prst="ellipse">
            <a:avLst/>
          </a:prstGeom>
          <a:noFill/>
          <a:ln>
            <a:noFill/>
          </a:ln>
        </p:spPr>
      </p:sp>
      <p:sp>
        <p:nvSpPr>
          <p:cNvPr id="665" name="Google Shape;665;p73"/>
          <p:cNvSpPr/>
          <p:nvPr>
            <p:ph idx="21" type="pic"/>
          </p:nvPr>
        </p:nvSpPr>
        <p:spPr>
          <a:xfrm>
            <a:off x="6376283" y="2983158"/>
            <a:ext cx="926700" cy="926700"/>
          </a:xfrm>
          <a:prstGeom prst="ellipse">
            <a:avLst/>
          </a:prstGeom>
          <a:noFill/>
          <a:ln>
            <a:noFill/>
          </a:ln>
        </p:spPr>
      </p:sp>
      <p:sp>
        <p:nvSpPr>
          <p:cNvPr id="666" name="Google Shape;666;p73"/>
          <p:cNvSpPr/>
          <p:nvPr>
            <p:ph idx="22" type="pic"/>
          </p:nvPr>
        </p:nvSpPr>
        <p:spPr>
          <a:xfrm>
            <a:off x="7888064" y="2983158"/>
            <a:ext cx="926700" cy="926700"/>
          </a:xfrm>
          <a:prstGeom prst="ellipse">
            <a:avLst/>
          </a:prstGeom>
          <a:noFill/>
          <a:ln>
            <a:noFill/>
          </a:ln>
        </p:spPr>
      </p:sp>
      <p:sp>
        <p:nvSpPr>
          <p:cNvPr id="667" name="Google Shape;667;p73"/>
          <p:cNvSpPr txBox="1"/>
          <p:nvPr>
            <p:ph idx="23" type="subTitle"/>
          </p:nvPr>
        </p:nvSpPr>
        <p:spPr>
          <a:xfrm>
            <a:off x="32916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68" name="Google Shape;668;p73"/>
          <p:cNvSpPr txBox="1"/>
          <p:nvPr>
            <p:ph idx="24" type="subTitle"/>
          </p:nvPr>
        </p:nvSpPr>
        <p:spPr>
          <a:xfrm>
            <a:off x="1840942"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69" name="Google Shape;669;p73"/>
          <p:cNvSpPr txBox="1"/>
          <p:nvPr>
            <p:ph idx="25" type="subTitle"/>
          </p:nvPr>
        </p:nvSpPr>
        <p:spPr>
          <a:xfrm>
            <a:off x="335272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70" name="Google Shape;670;p73"/>
          <p:cNvSpPr txBox="1"/>
          <p:nvPr>
            <p:ph idx="26" type="subTitle"/>
          </p:nvPr>
        </p:nvSpPr>
        <p:spPr>
          <a:xfrm>
            <a:off x="486450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71" name="Google Shape;671;p73"/>
          <p:cNvSpPr txBox="1"/>
          <p:nvPr>
            <p:ph idx="27" type="subTitle"/>
          </p:nvPr>
        </p:nvSpPr>
        <p:spPr>
          <a:xfrm>
            <a:off x="6376283"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
        <p:nvSpPr>
          <p:cNvPr id="672" name="Google Shape;672;p73"/>
          <p:cNvSpPr txBox="1"/>
          <p:nvPr>
            <p:ph idx="28" type="subTitle"/>
          </p:nvPr>
        </p:nvSpPr>
        <p:spPr>
          <a:xfrm>
            <a:off x="7888064" y="3997195"/>
            <a:ext cx="926700" cy="282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None/>
              <a:defRPr sz="900">
                <a:solidFill>
                  <a:schemeClr val="lt2"/>
                </a:solidFill>
              </a:defRPr>
            </a:lvl2pPr>
            <a:lvl3pPr lvl="2" rtl="0" algn="ctr">
              <a:spcBef>
                <a:spcPts val="0"/>
              </a:spcBef>
              <a:spcAft>
                <a:spcPts val="0"/>
              </a:spcAft>
              <a:buClr>
                <a:schemeClr val="lt2"/>
              </a:buClr>
              <a:buSzPts val="900"/>
              <a:buNone/>
              <a:defRPr sz="900">
                <a:solidFill>
                  <a:schemeClr val="lt2"/>
                </a:solidFill>
              </a:defRPr>
            </a:lvl3pPr>
            <a:lvl4pPr lvl="3" rtl="0" algn="ctr">
              <a:spcBef>
                <a:spcPts val="0"/>
              </a:spcBef>
              <a:spcAft>
                <a:spcPts val="0"/>
              </a:spcAft>
              <a:buClr>
                <a:schemeClr val="lt2"/>
              </a:buClr>
              <a:buSzPts val="900"/>
              <a:buNone/>
              <a:defRPr sz="900">
                <a:solidFill>
                  <a:schemeClr val="lt2"/>
                </a:solidFill>
              </a:defRPr>
            </a:lvl4pPr>
            <a:lvl5pPr lvl="4" rtl="0" algn="ctr">
              <a:spcBef>
                <a:spcPts val="0"/>
              </a:spcBef>
              <a:spcAft>
                <a:spcPts val="0"/>
              </a:spcAft>
              <a:buClr>
                <a:schemeClr val="lt2"/>
              </a:buClr>
              <a:buSzPts val="900"/>
              <a:buNone/>
              <a:defRPr sz="900">
                <a:solidFill>
                  <a:schemeClr val="lt2"/>
                </a:solidFill>
              </a:defRPr>
            </a:lvl5pPr>
            <a:lvl6pPr lvl="5" rtl="0" algn="ctr">
              <a:spcBef>
                <a:spcPts val="0"/>
              </a:spcBef>
              <a:spcAft>
                <a:spcPts val="0"/>
              </a:spcAft>
              <a:buClr>
                <a:schemeClr val="lt2"/>
              </a:buClr>
              <a:buSzPts val="900"/>
              <a:buNone/>
              <a:defRPr sz="900">
                <a:solidFill>
                  <a:schemeClr val="lt2"/>
                </a:solidFill>
              </a:defRPr>
            </a:lvl6pPr>
            <a:lvl7pPr lvl="6" rtl="0" algn="ctr">
              <a:spcBef>
                <a:spcPts val="0"/>
              </a:spcBef>
              <a:spcAft>
                <a:spcPts val="0"/>
              </a:spcAft>
              <a:buClr>
                <a:schemeClr val="lt2"/>
              </a:buClr>
              <a:buSzPts val="900"/>
              <a:buNone/>
              <a:defRPr sz="900">
                <a:solidFill>
                  <a:schemeClr val="lt2"/>
                </a:solidFill>
              </a:defRPr>
            </a:lvl7pPr>
            <a:lvl8pPr lvl="7" rtl="0" algn="ctr">
              <a:spcBef>
                <a:spcPts val="0"/>
              </a:spcBef>
              <a:spcAft>
                <a:spcPts val="0"/>
              </a:spcAft>
              <a:buClr>
                <a:schemeClr val="lt2"/>
              </a:buClr>
              <a:buSzPts val="900"/>
              <a:buNone/>
              <a:defRPr sz="900">
                <a:solidFill>
                  <a:schemeClr val="lt2"/>
                </a:solidFill>
              </a:defRPr>
            </a:lvl8pPr>
            <a:lvl9pPr lvl="8" rtl="0" algn="ctr">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2">
  <p:cSld name="TITLE_8_2_5_1">
    <p:spTree>
      <p:nvGrpSpPr>
        <p:cNvPr id="673" name="Shape 673"/>
        <p:cNvGrpSpPr/>
        <p:nvPr/>
      </p:nvGrpSpPr>
      <p:grpSpPr>
        <a:xfrm>
          <a:off x="0" y="0"/>
          <a:ext cx="0" cy="0"/>
          <a:chOff x="0" y="0"/>
          <a:chExt cx="0" cy="0"/>
        </a:xfrm>
      </p:grpSpPr>
      <p:sp>
        <p:nvSpPr>
          <p:cNvPr id="674" name="Google Shape;674;p74"/>
          <p:cNvSpPr/>
          <p:nvPr/>
        </p:nvSpPr>
        <p:spPr>
          <a:xfrm>
            <a:off x="3511295" y="0"/>
            <a:ext cx="56328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75" name="Google Shape;675;p74"/>
          <p:cNvSpPr txBox="1"/>
          <p:nvPr>
            <p:ph type="title"/>
          </p:nvPr>
        </p:nvSpPr>
        <p:spPr>
          <a:xfrm>
            <a:off x="329153" y="342900"/>
            <a:ext cx="24993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676" name="Google Shape;676;p74"/>
          <p:cNvSpPr txBox="1"/>
          <p:nvPr>
            <p:ph idx="1" type="body"/>
          </p:nvPr>
        </p:nvSpPr>
        <p:spPr>
          <a:xfrm>
            <a:off x="329153" y="1746084"/>
            <a:ext cx="24993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77" name="Google Shape;677;p74"/>
          <p:cNvSpPr txBox="1"/>
          <p:nvPr>
            <p:ph idx="2" type="body"/>
          </p:nvPr>
        </p:nvSpPr>
        <p:spPr>
          <a:xfrm>
            <a:off x="4007161"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sp>
        <p:nvSpPr>
          <p:cNvPr id="678" name="Google Shape;678;p74"/>
          <p:cNvSpPr txBox="1"/>
          <p:nvPr>
            <p:ph idx="3" type="body"/>
          </p:nvPr>
        </p:nvSpPr>
        <p:spPr>
          <a:xfrm>
            <a:off x="6687139" y="574134"/>
            <a:ext cx="2292300" cy="3840900"/>
          </a:xfrm>
          <a:prstGeom prst="rect">
            <a:avLst/>
          </a:prstGeom>
          <a:noFill/>
          <a:ln>
            <a:noFill/>
          </a:ln>
        </p:spPr>
        <p:txBody>
          <a:bodyPr anchorCtr="0" anchor="t" bIns="34275" lIns="34275" spcFirstLastPara="1" rIns="34275" wrap="square" tIns="34275">
            <a:noAutofit/>
          </a:bodyPr>
          <a:lstStyle>
            <a:lvl1pPr indent="-311150" lvl="0" marL="457200" rtl="0">
              <a:lnSpc>
                <a:spcPct val="200000"/>
              </a:lnSpc>
              <a:spcBef>
                <a:spcPts val="0"/>
              </a:spcBef>
              <a:spcAft>
                <a:spcPts val="0"/>
              </a:spcAft>
              <a:buClr>
                <a:schemeClr val="lt2"/>
              </a:buClr>
              <a:buSzPts val="1300"/>
              <a:buFont typeface="DM Sans"/>
              <a:buAutoNum type="arabicPeriod"/>
              <a:defRPr b="1" sz="1300">
                <a:solidFill>
                  <a:schemeClr val="lt2"/>
                </a:solidFill>
                <a:latin typeface="DM Sans"/>
                <a:ea typeface="DM Sans"/>
                <a:cs typeface="DM Sans"/>
                <a:sym typeface="DM Sans"/>
              </a:defRPr>
            </a:lvl1pPr>
            <a:lvl2pPr indent="-311150" lvl="1" marL="914400" rtl="0">
              <a:lnSpc>
                <a:spcPct val="200000"/>
              </a:lnSpc>
              <a:spcBef>
                <a:spcPts val="0"/>
              </a:spcBef>
              <a:spcAft>
                <a:spcPts val="0"/>
              </a:spcAft>
              <a:buClr>
                <a:schemeClr val="lt2"/>
              </a:buClr>
              <a:buSzPts val="1300"/>
              <a:buAutoNum type="alphaLcPeriod"/>
              <a:defRPr sz="1300">
                <a:solidFill>
                  <a:schemeClr val="lt2"/>
                </a:solidFill>
              </a:defRPr>
            </a:lvl2pPr>
            <a:lvl3pPr indent="-311150" lvl="2" marL="1371600" rtl="0">
              <a:lnSpc>
                <a:spcPct val="200000"/>
              </a:lnSpc>
              <a:spcBef>
                <a:spcPts val="0"/>
              </a:spcBef>
              <a:spcAft>
                <a:spcPts val="0"/>
              </a:spcAft>
              <a:buClr>
                <a:schemeClr val="lt2"/>
              </a:buClr>
              <a:buSzPts val="1300"/>
              <a:buAutoNum type="romanLcPeriod"/>
              <a:defRPr sz="1300">
                <a:solidFill>
                  <a:schemeClr val="lt2"/>
                </a:solidFill>
              </a:defRPr>
            </a:lvl3pPr>
            <a:lvl4pPr indent="-311150" lvl="3" marL="1828800" rtl="0">
              <a:lnSpc>
                <a:spcPct val="200000"/>
              </a:lnSpc>
              <a:spcBef>
                <a:spcPts val="0"/>
              </a:spcBef>
              <a:spcAft>
                <a:spcPts val="0"/>
              </a:spcAft>
              <a:buClr>
                <a:schemeClr val="lt2"/>
              </a:buClr>
              <a:buSzPts val="1300"/>
              <a:buAutoNum type="arabicPeriod"/>
              <a:defRPr sz="1300">
                <a:solidFill>
                  <a:schemeClr val="lt2"/>
                </a:solidFill>
              </a:defRPr>
            </a:lvl4pPr>
            <a:lvl5pPr indent="-311150" lvl="4" marL="2286000" rtl="0">
              <a:lnSpc>
                <a:spcPct val="200000"/>
              </a:lnSpc>
              <a:spcBef>
                <a:spcPts val="0"/>
              </a:spcBef>
              <a:spcAft>
                <a:spcPts val="0"/>
              </a:spcAft>
              <a:buClr>
                <a:schemeClr val="lt2"/>
              </a:buClr>
              <a:buSzPts val="1300"/>
              <a:buAutoNum type="alphaLcPeriod"/>
              <a:defRPr sz="1300">
                <a:solidFill>
                  <a:schemeClr val="lt2"/>
                </a:solidFill>
              </a:defRPr>
            </a:lvl5pPr>
            <a:lvl6pPr indent="-311150" lvl="5" marL="2743200" rtl="0">
              <a:lnSpc>
                <a:spcPct val="200000"/>
              </a:lnSpc>
              <a:spcBef>
                <a:spcPts val="0"/>
              </a:spcBef>
              <a:spcAft>
                <a:spcPts val="0"/>
              </a:spcAft>
              <a:buClr>
                <a:schemeClr val="lt2"/>
              </a:buClr>
              <a:buSzPts val="1300"/>
              <a:buAutoNum type="romanLcPeriod"/>
              <a:defRPr sz="1300">
                <a:solidFill>
                  <a:schemeClr val="lt2"/>
                </a:solidFill>
              </a:defRPr>
            </a:lvl6pPr>
            <a:lvl7pPr indent="-311150" lvl="6" marL="3200400" rtl="0">
              <a:lnSpc>
                <a:spcPct val="200000"/>
              </a:lnSpc>
              <a:spcBef>
                <a:spcPts val="0"/>
              </a:spcBef>
              <a:spcAft>
                <a:spcPts val="0"/>
              </a:spcAft>
              <a:buClr>
                <a:schemeClr val="lt2"/>
              </a:buClr>
              <a:buSzPts val="1300"/>
              <a:buAutoNum type="arabicPeriod"/>
              <a:defRPr sz="1300">
                <a:solidFill>
                  <a:schemeClr val="lt2"/>
                </a:solidFill>
              </a:defRPr>
            </a:lvl7pPr>
            <a:lvl8pPr indent="-311150" lvl="7" marL="3657600" rtl="0">
              <a:lnSpc>
                <a:spcPct val="200000"/>
              </a:lnSpc>
              <a:spcBef>
                <a:spcPts val="0"/>
              </a:spcBef>
              <a:spcAft>
                <a:spcPts val="0"/>
              </a:spcAft>
              <a:buClr>
                <a:schemeClr val="lt2"/>
              </a:buClr>
              <a:buSzPts val="1300"/>
              <a:buAutoNum type="alphaLcPeriod"/>
              <a:defRPr sz="1300">
                <a:solidFill>
                  <a:schemeClr val="lt2"/>
                </a:solidFill>
              </a:defRPr>
            </a:lvl8pPr>
            <a:lvl9pPr indent="-311150" lvl="8" marL="4114800" rtl="0">
              <a:lnSpc>
                <a:spcPct val="200000"/>
              </a:lnSpc>
              <a:spcBef>
                <a:spcPts val="0"/>
              </a:spcBef>
              <a:spcAft>
                <a:spcPts val="0"/>
              </a:spcAft>
              <a:buClr>
                <a:schemeClr val="lt2"/>
              </a:buClr>
              <a:buSzPts val="1300"/>
              <a:buAutoNum type="romanLcPeriod"/>
              <a:defRPr sz="1300">
                <a:solidFill>
                  <a:schemeClr val="lt2"/>
                </a:solidFill>
              </a:defRPr>
            </a:lvl9pPr>
          </a:lstStyle>
          <a:p/>
        </p:txBody>
      </p:sp>
      <p:pic>
        <p:nvPicPr>
          <p:cNvPr id="679" name="Google Shape;679;p74"/>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80" name="Google Shape;680;p74"/>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Light1">
  <p:cSld name="TITLE_8_2_5_1_2">
    <p:spTree>
      <p:nvGrpSpPr>
        <p:cNvPr id="681" name="Shape 681"/>
        <p:cNvGrpSpPr/>
        <p:nvPr/>
      </p:nvGrpSpPr>
      <p:grpSpPr>
        <a:xfrm>
          <a:off x="0" y="0"/>
          <a:ext cx="0" cy="0"/>
          <a:chOff x="0" y="0"/>
          <a:chExt cx="0" cy="0"/>
        </a:xfrm>
      </p:grpSpPr>
      <p:sp>
        <p:nvSpPr>
          <p:cNvPr id="682" name="Google Shape;682;p75"/>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683" name="Google Shape;683;p75"/>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684" name="Google Shape;684;p75"/>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685" name="Google Shape;685;p75"/>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rtl="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rtl="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rtl="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rtl="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rtl="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rtl="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rtl="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686" name="Google Shape;686;p75"/>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687" name="Google Shape;687;p75"/>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2">
  <p:cSld name="CUSTOM_6_1_1_1">
    <p:bg>
      <p:bgPr>
        <a:solidFill>
          <a:schemeClr val="accent3"/>
        </a:solidFill>
      </p:bgPr>
    </p:bg>
    <p:spTree>
      <p:nvGrpSpPr>
        <p:cNvPr id="688" name="Shape 688"/>
        <p:cNvGrpSpPr/>
        <p:nvPr/>
      </p:nvGrpSpPr>
      <p:grpSpPr>
        <a:xfrm>
          <a:off x="0" y="0"/>
          <a:ext cx="0" cy="0"/>
          <a:chOff x="0" y="0"/>
          <a:chExt cx="0" cy="0"/>
        </a:xfrm>
      </p:grpSpPr>
      <p:pic>
        <p:nvPicPr>
          <p:cNvPr id="689" name="Google Shape;689;p76"/>
          <p:cNvPicPr preferRelativeResize="0"/>
          <p:nvPr/>
        </p:nvPicPr>
        <p:blipFill rotWithShape="1">
          <a:blip r:embed="rId2">
            <a:alphaModFix/>
          </a:blip>
          <a:srcRect b="0" l="1835" r="0" t="0"/>
          <a:stretch/>
        </p:blipFill>
        <p:spPr>
          <a:xfrm>
            <a:off x="267426" y="1146956"/>
            <a:ext cx="5947056" cy="3029134"/>
          </a:xfrm>
          <a:prstGeom prst="rect">
            <a:avLst/>
          </a:prstGeom>
          <a:noFill/>
          <a:ln>
            <a:noFill/>
          </a:ln>
        </p:spPr>
      </p:pic>
      <p:sp>
        <p:nvSpPr>
          <p:cNvPr id="690" name="Google Shape;690;p76"/>
          <p:cNvSpPr txBox="1"/>
          <p:nvPr>
            <p:ph idx="1" type="body"/>
          </p:nvPr>
        </p:nvSpPr>
        <p:spPr>
          <a:xfrm>
            <a:off x="6735283" y="1185300"/>
            <a:ext cx="2093100" cy="3029400"/>
          </a:xfrm>
          <a:prstGeom prst="rect">
            <a:avLst/>
          </a:prstGeom>
          <a:noFill/>
          <a:ln>
            <a:noFill/>
          </a:ln>
        </p:spPr>
        <p:txBody>
          <a:bodyPr anchorCtr="0" anchor="t" bIns="0" lIns="0" spcFirstLastPara="1" rIns="0" wrap="square" tIns="0">
            <a:noAutofit/>
          </a:bodyPr>
          <a:lstStyle>
            <a:lvl1pPr indent="-311150" lvl="0" marL="457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lnSpc>
                <a:spcPct val="150000"/>
              </a:lnSpc>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lnSpc>
                <a:spcPct val="150000"/>
              </a:lnSpc>
              <a:spcBef>
                <a:spcPts val="0"/>
              </a:spcBef>
              <a:spcAft>
                <a:spcPts val="0"/>
              </a:spcAft>
              <a:buClr>
                <a:schemeClr val="lt2"/>
              </a:buClr>
              <a:buSzPts val="1300"/>
              <a:buFont typeface="DM Sans"/>
              <a:buAutoNum type="arabicPeriod"/>
              <a:defRPr sz="1300">
                <a:solidFill>
                  <a:schemeClr val="lt2"/>
                </a:solidFill>
                <a:latin typeface="DM Sans"/>
                <a:ea typeface="DM Sans"/>
                <a:cs typeface="DM Sans"/>
                <a:sym typeface="DM Sans"/>
              </a:defRPr>
            </a:lvl9pPr>
          </a:lstStyle>
          <a:p/>
        </p:txBody>
      </p:sp>
      <p:sp>
        <p:nvSpPr>
          <p:cNvPr id="691" name="Google Shape;691;p76"/>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2" name="Google Shape;692;p76"/>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3" name="Google Shape;693;p76"/>
          <p:cNvPicPr preferRelativeResize="0"/>
          <p:nvPr/>
        </p:nvPicPr>
        <p:blipFill>
          <a:blip r:embed="rId3">
            <a:alphaModFix/>
          </a:blip>
          <a:stretch>
            <a:fillRect/>
          </a:stretch>
        </p:blipFill>
        <p:spPr>
          <a:xfrm>
            <a:off x="267429" y="4858538"/>
            <a:ext cx="227231" cy="281834"/>
          </a:xfrm>
          <a:prstGeom prst="rect">
            <a:avLst/>
          </a:prstGeom>
          <a:noFill/>
          <a:ln>
            <a:noFill/>
          </a:ln>
        </p:spPr>
      </p:pic>
      <p:sp>
        <p:nvSpPr>
          <p:cNvPr id="694" name="Google Shape;694;p76"/>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ap1">
  <p:cSld name="CUSTOM_6_1_1_1_1">
    <p:bg>
      <p:bgPr>
        <a:solidFill>
          <a:schemeClr val="accent3"/>
        </a:solidFill>
      </p:bgPr>
    </p:bg>
    <p:spTree>
      <p:nvGrpSpPr>
        <p:cNvPr id="695" name="Shape 695"/>
        <p:cNvGrpSpPr/>
        <p:nvPr/>
      </p:nvGrpSpPr>
      <p:grpSpPr>
        <a:xfrm>
          <a:off x="0" y="0"/>
          <a:ext cx="0" cy="0"/>
          <a:chOff x="0" y="0"/>
          <a:chExt cx="0" cy="0"/>
        </a:xfrm>
      </p:grpSpPr>
      <p:sp>
        <p:nvSpPr>
          <p:cNvPr id="696" name="Google Shape;696;p77"/>
          <p:cNvSpPr/>
          <p:nvPr/>
        </p:nvSpPr>
        <p:spPr>
          <a:xfrm>
            <a:off x="9" y="4800600"/>
            <a:ext cx="9144000" cy="3645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697" name="Google Shape;697;p77"/>
          <p:cNvSpPr txBox="1"/>
          <p:nvPr>
            <p:ph idx="12" type="sldNum"/>
          </p:nvPr>
        </p:nvSpPr>
        <p:spPr>
          <a:xfrm>
            <a:off x="8315775" y="48299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pic>
        <p:nvPicPr>
          <p:cNvPr id="698" name="Google Shape;698;p77"/>
          <p:cNvPicPr preferRelativeResize="0"/>
          <p:nvPr/>
        </p:nvPicPr>
        <p:blipFill>
          <a:blip r:embed="rId2">
            <a:alphaModFix/>
          </a:blip>
          <a:stretch>
            <a:fillRect/>
          </a:stretch>
        </p:blipFill>
        <p:spPr>
          <a:xfrm>
            <a:off x="267429" y="4858538"/>
            <a:ext cx="227231" cy="281834"/>
          </a:xfrm>
          <a:prstGeom prst="rect">
            <a:avLst/>
          </a:prstGeom>
          <a:noFill/>
          <a:ln>
            <a:noFill/>
          </a:ln>
        </p:spPr>
      </p:pic>
      <p:pic>
        <p:nvPicPr>
          <p:cNvPr id="699" name="Google Shape;699;p77"/>
          <p:cNvPicPr preferRelativeResize="0"/>
          <p:nvPr/>
        </p:nvPicPr>
        <p:blipFill>
          <a:blip r:embed="rId3">
            <a:alphaModFix/>
          </a:blip>
          <a:stretch>
            <a:fillRect/>
          </a:stretch>
        </p:blipFill>
        <p:spPr>
          <a:xfrm>
            <a:off x="1725" y="111244"/>
            <a:ext cx="9140549" cy="457027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erCaseStudy">
  <p:cSld name="BLANK_1_1_1_1_1_1_1_1">
    <p:spTree>
      <p:nvGrpSpPr>
        <p:cNvPr id="700" name="Shape 700"/>
        <p:cNvGrpSpPr/>
        <p:nvPr/>
      </p:nvGrpSpPr>
      <p:grpSpPr>
        <a:xfrm>
          <a:off x="0" y="0"/>
          <a:ext cx="0" cy="0"/>
          <a:chOff x="0" y="0"/>
          <a:chExt cx="0" cy="0"/>
        </a:xfrm>
      </p:grpSpPr>
      <p:sp>
        <p:nvSpPr>
          <p:cNvPr id="701" name="Google Shape;701;p78"/>
          <p:cNvSpPr/>
          <p:nvPr/>
        </p:nvSpPr>
        <p:spPr>
          <a:xfrm>
            <a:off x="5933727" y="4123641"/>
            <a:ext cx="3221400" cy="1020000"/>
          </a:xfrm>
          <a:prstGeom prst="rect">
            <a:avLst/>
          </a:prstGeom>
          <a:solidFill>
            <a:srgbClr val="C9E4EA">
              <a:alpha val="5084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sp>
        <p:nvSpPr>
          <p:cNvPr id="702" name="Google Shape;702;p78"/>
          <p:cNvSpPr/>
          <p:nvPr>
            <p:ph idx="2" type="pic"/>
          </p:nvPr>
        </p:nvSpPr>
        <p:spPr>
          <a:xfrm>
            <a:off x="858211" y="2061788"/>
            <a:ext cx="1019700" cy="1019700"/>
          </a:xfrm>
          <a:prstGeom prst="ellipse">
            <a:avLst/>
          </a:prstGeom>
          <a:noFill/>
          <a:ln>
            <a:noFill/>
          </a:ln>
        </p:spPr>
      </p:sp>
      <p:cxnSp>
        <p:nvCxnSpPr>
          <p:cNvPr id="703" name="Google Shape;703;p78"/>
          <p:cNvCxnSpPr/>
          <p:nvPr/>
        </p:nvCxnSpPr>
        <p:spPr>
          <a:xfrm flipH="1">
            <a:off x="2736107" y="2109534"/>
            <a:ext cx="7200" cy="3033300"/>
          </a:xfrm>
          <a:prstGeom prst="straightConnector1">
            <a:avLst/>
          </a:prstGeom>
          <a:noFill/>
          <a:ln cap="flat" cmpd="sng" w="9525">
            <a:solidFill>
              <a:schemeClr val="accent6"/>
            </a:solidFill>
            <a:prstDash val="solid"/>
            <a:round/>
            <a:headEnd len="med" w="med" type="none"/>
            <a:tailEnd len="med" w="med" type="none"/>
          </a:ln>
        </p:spPr>
      </p:cxnSp>
      <p:cxnSp>
        <p:nvCxnSpPr>
          <p:cNvPr id="704" name="Google Shape;704;p78"/>
          <p:cNvCxnSpPr/>
          <p:nvPr/>
        </p:nvCxnSpPr>
        <p:spPr>
          <a:xfrm>
            <a:off x="5933727" y="4578816"/>
            <a:ext cx="3221400" cy="0"/>
          </a:xfrm>
          <a:prstGeom prst="straightConnector1">
            <a:avLst/>
          </a:prstGeom>
          <a:noFill/>
          <a:ln cap="flat" cmpd="sng" w="9525">
            <a:solidFill>
              <a:schemeClr val="accent6"/>
            </a:solidFill>
            <a:prstDash val="solid"/>
            <a:round/>
            <a:headEnd len="med" w="med" type="none"/>
            <a:tailEnd len="med" w="med" type="none"/>
          </a:ln>
        </p:spPr>
      </p:cxnSp>
      <p:cxnSp>
        <p:nvCxnSpPr>
          <p:cNvPr id="705" name="Google Shape;705;p78"/>
          <p:cNvCxnSpPr/>
          <p:nvPr/>
        </p:nvCxnSpPr>
        <p:spPr>
          <a:xfrm>
            <a:off x="7535751" y="4580053"/>
            <a:ext cx="0" cy="561300"/>
          </a:xfrm>
          <a:prstGeom prst="straightConnector1">
            <a:avLst/>
          </a:prstGeom>
          <a:noFill/>
          <a:ln cap="flat" cmpd="sng" w="9525">
            <a:solidFill>
              <a:schemeClr val="accent6"/>
            </a:solidFill>
            <a:prstDash val="solid"/>
            <a:round/>
            <a:headEnd len="med" w="med" type="none"/>
            <a:tailEnd len="med" w="med" type="none"/>
          </a:ln>
        </p:spPr>
      </p:cxnSp>
      <p:cxnSp>
        <p:nvCxnSpPr>
          <p:cNvPr id="706" name="Google Shape;706;p78"/>
          <p:cNvCxnSpPr/>
          <p:nvPr/>
        </p:nvCxnSpPr>
        <p:spPr>
          <a:xfrm>
            <a:off x="5933727" y="4123641"/>
            <a:ext cx="3221400" cy="0"/>
          </a:xfrm>
          <a:prstGeom prst="straightConnector1">
            <a:avLst/>
          </a:prstGeom>
          <a:noFill/>
          <a:ln cap="flat" cmpd="sng" w="9525">
            <a:solidFill>
              <a:schemeClr val="accent6"/>
            </a:solidFill>
            <a:prstDash val="solid"/>
            <a:round/>
            <a:headEnd len="med" w="med" type="none"/>
            <a:tailEnd len="med" w="med" type="none"/>
          </a:ln>
        </p:spPr>
      </p:cxnSp>
      <p:sp>
        <p:nvSpPr>
          <p:cNvPr id="707" name="Google Shape;707;p78"/>
          <p:cNvSpPr/>
          <p:nvPr/>
        </p:nvSpPr>
        <p:spPr>
          <a:xfrm>
            <a:off x="2736220" y="3366"/>
            <a:ext cx="3198600" cy="2105700"/>
          </a:xfrm>
          <a:prstGeom prst="rect">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007FFF"/>
              </a:solidFill>
            </a:endParaRPr>
          </a:p>
        </p:txBody>
      </p:sp>
      <p:cxnSp>
        <p:nvCxnSpPr>
          <p:cNvPr id="708" name="Google Shape;708;p78"/>
          <p:cNvCxnSpPr/>
          <p:nvPr/>
        </p:nvCxnSpPr>
        <p:spPr>
          <a:xfrm flipH="1">
            <a:off x="5933614" y="2108916"/>
            <a:ext cx="8100" cy="3034500"/>
          </a:xfrm>
          <a:prstGeom prst="straightConnector1">
            <a:avLst/>
          </a:prstGeom>
          <a:noFill/>
          <a:ln cap="flat" cmpd="sng" w="9525">
            <a:solidFill>
              <a:schemeClr val="accent6"/>
            </a:solidFill>
            <a:prstDash val="solid"/>
            <a:round/>
            <a:headEnd len="med" w="med" type="none"/>
            <a:tailEnd len="med" w="med" type="none"/>
          </a:ln>
        </p:spPr>
      </p:cxnSp>
      <p:sp>
        <p:nvSpPr>
          <p:cNvPr id="709" name="Google Shape;709;p78"/>
          <p:cNvSpPr/>
          <p:nvPr/>
        </p:nvSpPr>
        <p:spPr>
          <a:xfrm>
            <a:off x="5933727" y="3366"/>
            <a:ext cx="3204000" cy="2105700"/>
          </a:xfrm>
          <a:prstGeom prst="rect">
            <a:avLst/>
          </a:prstGeom>
          <a:solidFill>
            <a:schemeClr val="accen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10" name="Google Shape;710;p78"/>
          <p:cNvSpPr txBox="1"/>
          <p:nvPr>
            <p:ph type="title"/>
          </p:nvPr>
        </p:nvSpPr>
        <p:spPr>
          <a:xfrm>
            <a:off x="2958811"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1" name="Google Shape;711;p78"/>
          <p:cNvSpPr txBox="1"/>
          <p:nvPr>
            <p:ph idx="1" type="body"/>
          </p:nvPr>
        </p:nvSpPr>
        <p:spPr>
          <a:xfrm>
            <a:off x="2930240"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2" name="Google Shape;712;p78"/>
          <p:cNvSpPr txBox="1"/>
          <p:nvPr>
            <p:ph idx="3" type="title"/>
          </p:nvPr>
        </p:nvSpPr>
        <p:spPr>
          <a:xfrm>
            <a:off x="6180408" y="191644"/>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1"/>
              </a:buClr>
              <a:buSzPts val="1300"/>
              <a:buFont typeface="DM Sans"/>
              <a:buNone/>
              <a:defRPr b="1" sz="1300">
                <a:solidFill>
                  <a:schemeClr val="lt1"/>
                </a:solidFill>
                <a:latin typeface="DM Sans"/>
                <a:ea typeface="DM Sans"/>
                <a:cs typeface="DM Sans"/>
                <a:sym typeface="DM Sans"/>
              </a:defRPr>
            </a:lvl1pPr>
            <a:lvl2pPr lvl="1"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2pPr>
            <a:lvl3pPr lvl="2"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3pPr>
            <a:lvl4pPr lvl="3"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4pPr>
            <a:lvl5pPr lvl="4"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5pPr>
            <a:lvl6pPr lvl="5"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6pPr>
            <a:lvl7pPr lvl="6"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7pPr>
            <a:lvl8pPr lvl="7"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8pPr>
            <a:lvl9pPr lvl="8" rtl="0">
              <a:spcBef>
                <a:spcPts val="0"/>
              </a:spcBef>
              <a:spcAft>
                <a:spcPts val="0"/>
              </a:spcAft>
              <a:buClr>
                <a:schemeClr val="lt1"/>
              </a:buClr>
              <a:buSzPts val="2700"/>
              <a:buFont typeface="DM Sans"/>
              <a:buNone/>
              <a:defRPr b="1" sz="2700">
                <a:solidFill>
                  <a:schemeClr val="lt1"/>
                </a:solidFill>
                <a:latin typeface="DM Sans"/>
                <a:ea typeface="DM Sans"/>
                <a:cs typeface="DM Sans"/>
                <a:sym typeface="DM Sans"/>
              </a:defRPr>
            </a:lvl9pPr>
          </a:lstStyle>
          <a:p/>
        </p:txBody>
      </p:sp>
      <p:sp>
        <p:nvSpPr>
          <p:cNvPr id="713" name="Google Shape;713;p78"/>
          <p:cNvSpPr txBox="1"/>
          <p:nvPr>
            <p:ph idx="4" type="body"/>
          </p:nvPr>
        </p:nvSpPr>
        <p:spPr>
          <a:xfrm>
            <a:off x="6151837" y="542878"/>
            <a:ext cx="2729400" cy="1356000"/>
          </a:xfrm>
          <a:prstGeom prst="rect">
            <a:avLst/>
          </a:prstGeom>
          <a:noFill/>
          <a:ln>
            <a:noFill/>
          </a:ln>
        </p:spPr>
        <p:txBody>
          <a:bodyPr anchorCtr="0" anchor="t" bIns="34275" lIns="34275" spcFirstLastPara="1" rIns="34275" wrap="square" tIns="34275">
            <a:noAutofit/>
          </a:bodyPr>
          <a:lstStyle>
            <a:lvl1pPr indent="-292100" lvl="0" marL="4572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1pPr>
            <a:lvl2pPr indent="-292100" lvl="1" marL="9144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2pPr>
            <a:lvl3pPr indent="-292100" lvl="2" marL="13716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3pPr>
            <a:lvl4pPr indent="-292100" lvl="3" marL="18288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4pPr>
            <a:lvl5pPr indent="-292100" lvl="4" marL="22860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5pPr>
            <a:lvl6pPr indent="-292100" lvl="5" marL="27432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6pPr>
            <a:lvl7pPr indent="-292100" lvl="6" marL="3200400" rtl="0">
              <a:lnSpc>
                <a:spcPct val="115000"/>
              </a:lnSpc>
              <a:spcBef>
                <a:spcPts val="0"/>
              </a:spcBef>
              <a:spcAft>
                <a:spcPts val="0"/>
              </a:spcAft>
              <a:buClr>
                <a:schemeClr val="lt1"/>
              </a:buClr>
              <a:buSzPts val="1000"/>
              <a:buFont typeface="DM Sans Medium"/>
              <a:buAutoNum type="arabicPeriod"/>
              <a:defRPr sz="1000">
                <a:solidFill>
                  <a:schemeClr val="lt1"/>
                </a:solidFill>
                <a:latin typeface="DM Sans Medium"/>
                <a:ea typeface="DM Sans Medium"/>
                <a:cs typeface="DM Sans Medium"/>
                <a:sym typeface="DM Sans Medium"/>
              </a:defRPr>
            </a:lvl7pPr>
            <a:lvl8pPr indent="-292100" lvl="7" marL="3657600" rtl="0">
              <a:lnSpc>
                <a:spcPct val="115000"/>
              </a:lnSpc>
              <a:spcBef>
                <a:spcPts val="0"/>
              </a:spcBef>
              <a:spcAft>
                <a:spcPts val="0"/>
              </a:spcAft>
              <a:buClr>
                <a:schemeClr val="lt1"/>
              </a:buClr>
              <a:buSzPts val="1000"/>
              <a:buFont typeface="DM Sans Medium"/>
              <a:buAutoNum type="alphaLcPeriod"/>
              <a:defRPr sz="1000">
                <a:solidFill>
                  <a:schemeClr val="lt1"/>
                </a:solidFill>
                <a:latin typeface="DM Sans Medium"/>
                <a:ea typeface="DM Sans Medium"/>
                <a:cs typeface="DM Sans Medium"/>
                <a:sym typeface="DM Sans Medium"/>
              </a:defRPr>
            </a:lvl8pPr>
            <a:lvl9pPr indent="-292100" lvl="8" marL="4114800" rtl="0">
              <a:lnSpc>
                <a:spcPct val="115000"/>
              </a:lnSpc>
              <a:spcBef>
                <a:spcPts val="0"/>
              </a:spcBef>
              <a:spcAft>
                <a:spcPts val="0"/>
              </a:spcAft>
              <a:buClr>
                <a:schemeClr val="lt1"/>
              </a:buClr>
              <a:buSzPts val="1000"/>
              <a:buFont typeface="DM Sans Medium"/>
              <a:buAutoNum type="romanLcPeriod"/>
              <a:defRPr sz="1000">
                <a:solidFill>
                  <a:schemeClr val="lt1"/>
                </a:solidFill>
                <a:latin typeface="DM Sans Medium"/>
                <a:ea typeface="DM Sans Medium"/>
                <a:cs typeface="DM Sans Medium"/>
                <a:sym typeface="DM Sans Medium"/>
              </a:defRPr>
            </a:lvl9pPr>
          </a:lstStyle>
          <a:p/>
        </p:txBody>
      </p:sp>
      <p:sp>
        <p:nvSpPr>
          <p:cNvPr id="714" name="Google Shape;714;p78"/>
          <p:cNvSpPr txBox="1"/>
          <p:nvPr>
            <p:ph idx="5" type="body"/>
          </p:nvPr>
        </p:nvSpPr>
        <p:spPr>
          <a:xfrm>
            <a:off x="3100890" y="2708447"/>
            <a:ext cx="2587200" cy="1922100"/>
          </a:xfrm>
          <a:prstGeom prst="rect">
            <a:avLst/>
          </a:prstGeom>
          <a:noFill/>
          <a:ln>
            <a:noFill/>
          </a:ln>
        </p:spPr>
        <p:txBody>
          <a:bodyPr anchorCtr="0" anchor="t" bIns="34275" lIns="34275" spcFirstLastPara="1" rIns="34275" wrap="square" tIns="34275">
            <a:noAutofit/>
          </a:bodyPr>
          <a:lstStyle>
            <a:lvl1pPr indent="-298450" lvl="0" marL="4572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1pPr>
            <a:lvl2pPr indent="-298450" lvl="1" marL="9144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2pPr>
            <a:lvl3pPr indent="-298450" lvl="2" marL="13716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3pPr>
            <a:lvl4pPr indent="-298450" lvl="3" marL="18288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4pPr>
            <a:lvl5pPr indent="-298450" lvl="4" marL="22860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5pPr>
            <a:lvl6pPr indent="-298450" lvl="5" marL="27432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6pPr>
            <a:lvl7pPr indent="-298450" lvl="6" marL="3200400" rtl="0">
              <a:lnSpc>
                <a:spcPct val="115000"/>
              </a:lnSpc>
              <a:spcBef>
                <a:spcPts val="0"/>
              </a:spcBef>
              <a:spcAft>
                <a:spcPts val="0"/>
              </a:spcAft>
              <a:buClr>
                <a:schemeClr val="dk1"/>
              </a:buClr>
              <a:buSzPts val="1100"/>
              <a:buFont typeface="DM Sans"/>
              <a:buAutoNum type="arabicPeriod"/>
              <a:defRPr sz="1100">
                <a:solidFill>
                  <a:schemeClr val="dk1"/>
                </a:solidFill>
                <a:latin typeface="DM Sans"/>
                <a:ea typeface="DM Sans"/>
                <a:cs typeface="DM Sans"/>
                <a:sym typeface="DM Sans"/>
              </a:defRPr>
            </a:lvl7pPr>
            <a:lvl8pPr indent="-298450" lvl="7" marL="3657600" rtl="0">
              <a:lnSpc>
                <a:spcPct val="115000"/>
              </a:lnSpc>
              <a:spcBef>
                <a:spcPts val="0"/>
              </a:spcBef>
              <a:spcAft>
                <a:spcPts val="0"/>
              </a:spcAft>
              <a:buClr>
                <a:schemeClr val="dk1"/>
              </a:buClr>
              <a:buSzPts val="1100"/>
              <a:buFont typeface="DM Sans"/>
              <a:buAutoNum type="alphaLcPeriod"/>
              <a:defRPr sz="1100">
                <a:solidFill>
                  <a:schemeClr val="dk1"/>
                </a:solidFill>
                <a:latin typeface="DM Sans"/>
                <a:ea typeface="DM Sans"/>
                <a:cs typeface="DM Sans"/>
                <a:sym typeface="DM Sans"/>
              </a:defRPr>
            </a:lvl8pPr>
            <a:lvl9pPr indent="-298450" lvl="8" marL="4114800" rtl="0">
              <a:lnSpc>
                <a:spcPct val="115000"/>
              </a:lnSpc>
              <a:spcBef>
                <a:spcPts val="0"/>
              </a:spcBef>
              <a:spcAft>
                <a:spcPts val="0"/>
              </a:spcAft>
              <a:buClr>
                <a:schemeClr val="dk1"/>
              </a:buClr>
              <a:buSzPts val="1100"/>
              <a:buFont typeface="DM Sans"/>
              <a:buAutoNum type="romanLcPeriod"/>
              <a:defRPr sz="1100">
                <a:solidFill>
                  <a:schemeClr val="dk1"/>
                </a:solidFill>
                <a:latin typeface="DM Sans"/>
                <a:ea typeface="DM Sans"/>
                <a:cs typeface="DM Sans"/>
                <a:sym typeface="DM Sans"/>
              </a:defRPr>
            </a:lvl9pPr>
          </a:lstStyle>
          <a:p/>
        </p:txBody>
      </p:sp>
      <p:sp>
        <p:nvSpPr>
          <p:cNvPr id="715" name="Google Shape;715;p78"/>
          <p:cNvSpPr txBox="1"/>
          <p:nvPr>
            <p:ph idx="6" type="body"/>
          </p:nvPr>
        </p:nvSpPr>
        <p:spPr>
          <a:xfrm>
            <a:off x="6199503" y="2672822"/>
            <a:ext cx="2729400" cy="1161600"/>
          </a:xfrm>
          <a:prstGeom prst="rect">
            <a:avLst/>
          </a:prstGeom>
          <a:noFill/>
          <a:ln>
            <a:noFill/>
          </a:ln>
        </p:spPr>
        <p:txBody>
          <a:bodyPr anchorCtr="0" anchor="t" bIns="34275" lIns="34275" spcFirstLastPara="1" rIns="34275" wrap="square" tIns="34275">
            <a:noAutofit/>
          </a:bodyPr>
          <a:lstStyle>
            <a:lvl1pPr indent="-285750" lvl="0" marL="457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1pPr>
            <a:lvl2pPr indent="-285750" lvl="1" marL="914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2pPr>
            <a:lvl3pPr indent="-285750" lvl="2" marL="1371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3pPr>
            <a:lvl4pPr indent="-285750" lvl="3" marL="1828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4pPr>
            <a:lvl5pPr indent="-285750" lvl="4" marL="22860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5pPr>
            <a:lvl6pPr indent="-285750" lvl="5" marL="27432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6pPr>
            <a:lvl7pPr indent="-285750" lvl="6" marL="32004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7pPr>
            <a:lvl8pPr indent="-285750" lvl="7" marL="36576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8pPr>
            <a:lvl9pPr indent="-285750" lvl="8" marL="4114800" rtl="0">
              <a:lnSpc>
                <a:spcPct val="115000"/>
              </a:lnSpc>
              <a:spcBef>
                <a:spcPts val="0"/>
              </a:spcBef>
              <a:spcAft>
                <a:spcPts val="0"/>
              </a:spcAft>
              <a:buClr>
                <a:schemeClr val="dk1"/>
              </a:buClr>
              <a:buSzPts val="900"/>
              <a:buFont typeface="DM Sans"/>
              <a:buChar char="■"/>
              <a:defRPr sz="900">
                <a:solidFill>
                  <a:schemeClr val="dk1"/>
                </a:solidFill>
                <a:latin typeface="DM Sans"/>
                <a:ea typeface="DM Sans"/>
                <a:cs typeface="DM Sans"/>
                <a:sym typeface="DM Sans"/>
              </a:defRPr>
            </a:lvl9pPr>
          </a:lstStyle>
          <a:p/>
        </p:txBody>
      </p:sp>
      <p:sp>
        <p:nvSpPr>
          <p:cNvPr id="716" name="Google Shape;716;p78"/>
          <p:cNvSpPr txBox="1"/>
          <p:nvPr>
            <p:ph idx="7" type="title"/>
          </p:nvPr>
        </p:nvSpPr>
        <p:spPr>
          <a:xfrm>
            <a:off x="2921200"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7" name="Google Shape;717;p78"/>
          <p:cNvSpPr txBox="1"/>
          <p:nvPr>
            <p:ph idx="8" type="title"/>
          </p:nvPr>
        </p:nvSpPr>
        <p:spPr>
          <a:xfrm>
            <a:off x="6180408" y="2314575"/>
            <a:ext cx="2499300" cy="24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300"/>
              <a:buFont typeface="DM Sans"/>
              <a:buNone/>
              <a:defRPr b="1" sz="13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718" name="Google Shape;718;p78"/>
          <p:cNvSpPr txBox="1"/>
          <p:nvPr>
            <p:ph idx="9" type="title"/>
          </p:nvPr>
        </p:nvSpPr>
        <p:spPr>
          <a:xfrm>
            <a:off x="6089464" y="4228547"/>
            <a:ext cx="28926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19" name="Google Shape;719;p78"/>
          <p:cNvSpPr txBox="1"/>
          <p:nvPr>
            <p:ph idx="13" type="title"/>
          </p:nvPr>
        </p:nvSpPr>
        <p:spPr>
          <a:xfrm>
            <a:off x="6075712"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
        <p:nvSpPr>
          <p:cNvPr id="720" name="Google Shape;720;p78"/>
          <p:cNvSpPr txBox="1"/>
          <p:nvPr>
            <p:ph idx="14" type="title"/>
          </p:nvPr>
        </p:nvSpPr>
        <p:spPr>
          <a:xfrm>
            <a:off x="7655408" y="4737947"/>
            <a:ext cx="1340400" cy="2454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1pPr>
            <a:lvl2pPr lvl="1"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2pPr>
            <a:lvl3pPr lvl="2"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3pPr>
            <a:lvl4pPr lvl="3"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4pPr>
            <a:lvl5pPr lvl="4"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5pPr>
            <a:lvl6pPr lvl="5"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6pPr>
            <a:lvl7pPr lvl="6"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7pPr>
            <a:lvl8pPr lvl="7"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8pPr>
            <a:lvl9pPr lvl="8" rtl="0" algn="ctr">
              <a:spcBef>
                <a:spcPts val="0"/>
              </a:spcBef>
              <a:spcAft>
                <a:spcPts val="0"/>
              </a:spcAft>
              <a:buClr>
                <a:schemeClr val="lt2"/>
              </a:buClr>
              <a:buSzPts val="900"/>
              <a:buFont typeface="DM Sans"/>
              <a:buNone/>
              <a:defRPr b="1" sz="900">
                <a:solidFill>
                  <a:schemeClr val="lt2"/>
                </a:solidFill>
                <a:latin typeface="DM Sans"/>
                <a:ea typeface="DM Sans"/>
                <a:cs typeface="DM Sans"/>
                <a:sym typeface="DM Sans"/>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Blank_Gray">
  <p:cSld name="CUSTOM_6_2">
    <p:bg>
      <p:bgPr>
        <a:solidFill>
          <a:srgbClr val="F5F5F5"/>
        </a:solidFill>
      </p:bgPr>
    </p:bg>
    <p:spTree>
      <p:nvGrpSpPr>
        <p:cNvPr id="721" name="Shape 721"/>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1Col-LeftAlign">
  <p:cSld name="TITLE_3_4">
    <p:spTree>
      <p:nvGrpSpPr>
        <p:cNvPr id="722" name="Shape 722"/>
        <p:cNvGrpSpPr/>
        <p:nvPr/>
      </p:nvGrpSpPr>
      <p:grpSpPr>
        <a:xfrm>
          <a:off x="0" y="0"/>
          <a:ext cx="0" cy="0"/>
          <a:chOff x="0" y="0"/>
          <a:chExt cx="0" cy="0"/>
        </a:xfrm>
      </p:grpSpPr>
      <p:sp>
        <p:nvSpPr>
          <p:cNvPr id="723" name="Google Shape;723;p80"/>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724" name="Google Shape;724;p80"/>
          <p:cNvSpPr txBox="1"/>
          <p:nvPr>
            <p:ph idx="1" type="body"/>
          </p:nvPr>
        </p:nvSpPr>
        <p:spPr>
          <a:xfrm>
            <a:off x="344875" y="1028700"/>
            <a:ext cx="8454300" cy="3544500"/>
          </a:xfrm>
          <a:prstGeom prst="rect">
            <a:avLst/>
          </a:prstGeom>
          <a:noFill/>
          <a:ln>
            <a:noFill/>
          </a:ln>
        </p:spPr>
        <p:txBody>
          <a:bodyPr anchorCtr="0" anchor="t" bIns="0" lIns="0" spcFirstLastPara="1" rIns="0" wrap="square" tIns="0">
            <a:noAutofit/>
          </a:bodyPr>
          <a:lstStyle>
            <a:lvl1pPr indent="-323850" lvl="0" marL="457200" rtl="0">
              <a:lnSpc>
                <a:spcPct val="200000"/>
              </a:lnSpc>
              <a:spcBef>
                <a:spcPts val="0"/>
              </a:spcBef>
              <a:spcAft>
                <a:spcPts val="0"/>
              </a:spcAft>
              <a:buSzPts val="1500"/>
              <a:buFont typeface="Montserrat"/>
              <a:buChar char="●"/>
              <a:defRPr sz="1500">
                <a:latin typeface="Montserrat"/>
                <a:ea typeface="Montserrat"/>
                <a:cs typeface="Montserrat"/>
                <a:sym typeface="Montserrat"/>
              </a:defRPr>
            </a:lvl1pPr>
            <a:lvl2pPr indent="-323850" lvl="1" marL="914400" rtl="0">
              <a:lnSpc>
                <a:spcPct val="200000"/>
              </a:lnSpc>
              <a:spcBef>
                <a:spcPts val="0"/>
              </a:spcBef>
              <a:spcAft>
                <a:spcPts val="0"/>
              </a:spcAft>
              <a:buSzPts val="1500"/>
              <a:buFont typeface="Montserrat"/>
              <a:buChar char="○"/>
              <a:defRPr sz="1500">
                <a:latin typeface="Montserrat"/>
                <a:ea typeface="Montserrat"/>
                <a:cs typeface="Montserrat"/>
                <a:sym typeface="Montserrat"/>
              </a:defRPr>
            </a:lvl2pPr>
            <a:lvl3pPr indent="-323850" lvl="2" marL="1371600" rtl="0">
              <a:lnSpc>
                <a:spcPct val="200000"/>
              </a:lnSpc>
              <a:spcBef>
                <a:spcPts val="0"/>
              </a:spcBef>
              <a:spcAft>
                <a:spcPts val="0"/>
              </a:spcAft>
              <a:buSzPts val="1500"/>
              <a:buFont typeface="Montserrat"/>
              <a:buChar char="■"/>
              <a:defRPr sz="1500">
                <a:latin typeface="Montserrat"/>
                <a:ea typeface="Montserrat"/>
                <a:cs typeface="Montserrat"/>
                <a:sym typeface="Montserrat"/>
              </a:defRPr>
            </a:lvl3pPr>
            <a:lvl4pPr indent="-323850" lvl="3" marL="1828800" rtl="0">
              <a:lnSpc>
                <a:spcPct val="200000"/>
              </a:lnSpc>
              <a:spcBef>
                <a:spcPts val="0"/>
              </a:spcBef>
              <a:spcAft>
                <a:spcPts val="0"/>
              </a:spcAft>
              <a:buSzPts val="1500"/>
              <a:buFont typeface="Montserrat"/>
              <a:buChar char="●"/>
              <a:defRPr sz="1500">
                <a:latin typeface="Montserrat"/>
                <a:ea typeface="Montserrat"/>
                <a:cs typeface="Montserrat"/>
                <a:sym typeface="Montserrat"/>
              </a:defRPr>
            </a:lvl4pPr>
            <a:lvl5pPr indent="-323850" lvl="4" marL="2286000" rtl="0">
              <a:lnSpc>
                <a:spcPct val="200000"/>
              </a:lnSpc>
              <a:spcBef>
                <a:spcPts val="0"/>
              </a:spcBef>
              <a:spcAft>
                <a:spcPts val="0"/>
              </a:spcAft>
              <a:buSzPts val="1500"/>
              <a:buFont typeface="Montserrat"/>
              <a:buChar char="○"/>
              <a:defRPr sz="1500">
                <a:latin typeface="Montserrat"/>
                <a:ea typeface="Montserrat"/>
                <a:cs typeface="Montserrat"/>
                <a:sym typeface="Montserrat"/>
              </a:defRPr>
            </a:lvl5pPr>
            <a:lvl6pPr indent="-323850" lvl="5" marL="2743200" rtl="0">
              <a:lnSpc>
                <a:spcPct val="200000"/>
              </a:lnSpc>
              <a:spcBef>
                <a:spcPts val="0"/>
              </a:spcBef>
              <a:spcAft>
                <a:spcPts val="0"/>
              </a:spcAft>
              <a:buSzPts val="1500"/>
              <a:buFont typeface="Montserrat"/>
              <a:buChar char="■"/>
              <a:defRPr sz="1500">
                <a:latin typeface="Montserrat"/>
                <a:ea typeface="Montserrat"/>
                <a:cs typeface="Montserrat"/>
                <a:sym typeface="Montserrat"/>
              </a:defRPr>
            </a:lvl6pPr>
            <a:lvl7pPr indent="-323850" lvl="6" marL="3200400" rtl="0">
              <a:lnSpc>
                <a:spcPct val="200000"/>
              </a:lnSpc>
              <a:spcBef>
                <a:spcPts val="0"/>
              </a:spcBef>
              <a:spcAft>
                <a:spcPts val="0"/>
              </a:spcAft>
              <a:buSzPts val="1500"/>
              <a:buFont typeface="Montserrat"/>
              <a:buChar char="●"/>
              <a:defRPr sz="1500">
                <a:latin typeface="Montserrat"/>
                <a:ea typeface="Montserrat"/>
                <a:cs typeface="Montserrat"/>
                <a:sym typeface="Montserrat"/>
              </a:defRPr>
            </a:lvl7pPr>
            <a:lvl8pPr indent="-323850" lvl="7" marL="3657600" rtl="0">
              <a:lnSpc>
                <a:spcPct val="200000"/>
              </a:lnSpc>
              <a:spcBef>
                <a:spcPts val="0"/>
              </a:spcBef>
              <a:spcAft>
                <a:spcPts val="0"/>
              </a:spcAft>
              <a:buSzPts val="1500"/>
              <a:buFont typeface="Montserrat"/>
              <a:buChar char="○"/>
              <a:defRPr sz="1500">
                <a:latin typeface="Montserrat"/>
                <a:ea typeface="Montserrat"/>
                <a:cs typeface="Montserrat"/>
                <a:sym typeface="Montserrat"/>
              </a:defRPr>
            </a:lvl8pPr>
            <a:lvl9pPr indent="-323850" lvl="8" marL="4114800" rtl="0">
              <a:lnSpc>
                <a:spcPct val="200000"/>
              </a:lnSpc>
              <a:spcBef>
                <a:spcPts val="0"/>
              </a:spcBef>
              <a:spcAft>
                <a:spcPts val="0"/>
              </a:spcAft>
              <a:buSzPts val="1500"/>
              <a:buFont typeface="Montserrat"/>
              <a:buChar char="■"/>
              <a:defRPr sz="1500">
                <a:latin typeface="Montserrat"/>
                <a:ea typeface="Montserrat"/>
                <a:cs typeface="Montserrat"/>
                <a:sym typeface="Montserrat"/>
              </a:defRPr>
            </a:lvl9pPr>
          </a:lstStyle>
          <a:p/>
        </p:txBody>
      </p:sp>
      <p:cxnSp>
        <p:nvCxnSpPr>
          <p:cNvPr id="725" name="Google Shape;725;p80"/>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726" name="Google Shape;726;p80"/>
          <p:cNvSpPr/>
          <p:nvPr/>
        </p:nvSpPr>
        <p:spPr>
          <a:xfrm>
            <a:off x="344500"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Simple Gray">
  <p:cSld name="CUSTOM_6_1_1_2">
    <p:bg>
      <p:bgPr>
        <a:solidFill>
          <a:srgbClr val="F5F5F5"/>
        </a:solidFill>
      </p:bgPr>
    </p:bg>
    <p:spTree>
      <p:nvGrpSpPr>
        <p:cNvPr id="727" name="Shape 727"/>
        <p:cNvGrpSpPr/>
        <p:nvPr/>
      </p:nvGrpSpPr>
      <p:grpSpPr>
        <a:xfrm>
          <a:off x="0" y="0"/>
          <a:ext cx="0" cy="0"/>
          <a:chOff x="0" y="0"/>
          <a:chExt cx="0" cy="0"/>
        </a:xfrm>
      </p:grpSpPr>
      <p:sp>
        <p:nvSpPr>
          <p:cNvPr id="728" name="Google Shape;728;p81"/>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729" name="Google Shape;729;p8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730" name="Google Shape;730;p8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Agenda Light (1/2)">
  <p:cSld name="TITLE_8_2_5_1_1">
    <p:spTree>
      <p:nvGrpSpPr>
        <p:cNvPr id="731" name="Shape 731"/>
        <p:cNvGrpSpPr/>
        <p:nvPr/>
      </p:nvGrpSpPr>
      <p:grpSpPr>
        <a:xfrm>
          <a:off x="0" y="0"/>
          <a:ext cx="0" cy="0"/>
          <a:chOff x="0" y="0"/>
          <a:chExt cx="0" cy="0"/>
        </a:xfrm>
      </p:grpSpPr>
      <p:sp>
        <p:nvSpPr>
          <p:cNvPr id="732" name="Google Shape;732;p82"/>
          <p:cNvSpPr/>
          <p:nvPr/>
        </p:nvSpPr>
        <p:spPr>
          <a:xfrm>
            <a:off x="4573725" y="0"/>
            <a:ext cx="4570200" cy="5143500"/>
          </a:xfrm>
          <a:prstGeom prst="rect">
            <a:avLst/>
          </a:pr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733" name="Google Shape;733;p82"/>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734" name="Google Shape;734;p82"/>
          <p:cNvSpPr txBox="1"/>
          <p:nvPr>
            <p:ph idx="1" type="body"/>
          </p:nvPr>
        </p:nvSpPr>
        <p:spPr>
          <a:xfrm>
            <a:off x="329153" y="1746084"/>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
        <p:nvSpPr>
          <p:cNvPr id="735" name="Google Shape;735;p82"/>
          <p:cNvSpPr txBox="1"/>
          <p:nvPr>
            <p:ph idx="2" type="body"/>
          </p:nvPr>
        </p:nvSpPr>
        <p:spPr>
          <a:xfrm>
            <a:off x="5146278" y="574134"/>
            <a:ext cx="3404400" cy="3840900"/>
          </a:xfrm>
          <a:prstGeom prst="rect">
            <a:avLst/>
          </a:prstGeom>
          <a:noFill/>
          <a:ln>
            <a:noFill/>
          </a:ln>
        </p:spPr>
        <p:txBody>
          <a:bodyPr anchorCtr="0" anchor="t" bIns="34275" lIns="34275" spcFirstLastPara="1" rIns="34275" wrap="square" tIns="34275">
            <a:noAutofit/>
          </a:bodyPr>
          <a:lstStyle>
            <a:lvl1pPr indent="-342900" lvl="0" marL="457200" rtl="0">
              <a:lnSpc>
                <a:spcPct val="200000"/>
              </a:lnSpc>
              <a:spcBef>
                <a:spcPts val="0"/>
              </a:spcBef>
              <a:spcAft>
                <a:spcPts val="0"/>
              </a:spcAft>
              <a:buClr>
                <a:schemeClr val="lt2"/>
              </a:buClr>
              <a:buSzPts val="1800"/>
              <a:buFont typeface="DM Sans"/>
              <a:buAutoNum type="arabicPeriod"/>
              <a:defRPr sz="1800">
                <a:solidFill>
                  <a:schemeClr val="lt2"/>
                </a:solidFill>
                <a:latin typeface="DM Sans"/>
                <a:ea typeface="DM Sans"/>
                <a:cs typeface="DM Sans"/>
                <a:sym typeface="DM Sans"/>
              </a:defRPr>
            </a:lvl1pPr>
            <a:lvl2pPr indent="-342900" lvl="1" marL="914400" rtl="0">
              <a:lnSpc>
                <a:spcPct val="200000"/>
              </a:lnSpc>
              <a:spcBef>
                <a:spcPts val="0"/>
              </a:spcBef>
              <a:spcAft>
                <a:spcPts val="0"/>
              </a:spcAft>
              <a:buClr>
                <a:schemeClr val="lt2"/>
              </a:buClr>
              <a:buSzPts val="1800"/>
              <a:buAutoNum type="alphaLcPeriod"/>
              <a:defRPr sz="1800">
                <a:solidFill>
                  <a:schemeClr val="lt2"/>
                </a:solidFill>
              </a:defRPr>
            </a:lvl2pPr>
            <a:lvl3pPr indent="-342900" lvl="2" marL="1371600" rtl="0">
              <a:lnSpc>
                <a:spcPct val="200000"/>
              </a:lnSpc>
              <a:spcBef>
                <a:spcPts val="0"/>
              </a:spcBef>
              <a:spcAft>
                <a:spcPts val="0"/>
              </a:spcAft>
              <a:buClr>
                <a:schemeClr val="lt2"/>
              </a:buClr>
              <a:buSzPts val="1800"/>
              <a:buAutoNum type="romanLcPeriod"/>
              <a:defRPr sz="1800">
                <a:solidFill>
                  <a:schemeClr val="lt2"/>
                </a:solidFill>
              </a:defRPr>
            </a:lvl3pPr>
            <a:lvl4pPr indent="-342900" lvl="3" marL="1828800" rtl="0">
              <a:lnSpc>
                <a:spcPct val="200000"/>
              </a:lnSpc>
              <a:spcBef>
                <a:spcPts val="0"/>
              </a:spcBef>
              <a:spcAft>
                <a:spcPts val="0"/>
              </a:spcAft>
              <a:buClr>
                <a:schemeClr val="lt2"/>
              </a:buClr>
              <a:buSzPts val="1800"/>
              <a:buAutoNum type="arabicPeriod"/>
              <a:defRPr sz="1800">
                <a:solidFill>
                  <a:schemeClr val="lt2"/>
                </a:solidFill>
              </a:defRPr>
            </a:lvl4pPr>
            <a:lvl5pPr indent="-342900" lvl="4" marL="2286000" rtl="0">
              <a:lnSpc>
                <a:spcPct val="200000"/>
              </a:lnSpc>
              <a:spcBef>
                <a:spcPts val="0"/>
              </a:spcBef>
              <a:spcAft>
                <a:spcPts val="0"/>
              </a:spcAft>
              <a:buClr>
                <a:schemeClr val="lt2"/>
              </a:buClr>
              <a:buSzPts val="1800"/>
              <a:buAutoNum type="alphaLcPeriod"/>
              <a:defRPr sz="1800">
                <a:solidFill>
                  <a:schemeClr val="lt2"/>
                </a:solidFill>
              </a:defRPr>
            </a:lvl5pPr>
            <a:lvl6pPr indent="-342900" lvl="5" marL="2743200" rtl="0">
              <a:lnSpc>
                <a:spcPct val="200000"/>
              </a:lnSpc>
              <a:spcBef>
                <a:spcPts val="0"/>
              </a:spcBef>
              <a:spcAft>
                <a:spcPts val="0"/>
              </a:spcAft>
              <a:buClr>
                <a:schemeClr val="lt2"/>
              </a:buClr>
              <a:buSzPts val="1800"/>
              <a:buAutoNum type="romanLcPeriod"/>
              <a:defRPr sz="1800">
                <a:solidFill>
                  <a:schemeClr val="lt2"/>
                </a:solidFill>
              </a:defRPr>
            </a:lvl6pPr>
            <a:lvl7pPr indent="-342900" lvl="6" marL="3200400" rtl="0">
              <a:lnSpc>
                <a:spcPct val="200000"/>
              </a:lnSpc>
              <a:spcBef>
                <a:spcPts val="0"/>
              </a:spcBef>
              <a:spcAft>
                <a:spcPts val="0"/>
              </a:spcAft>
              <a:buClr>
                <a:schemeClr val="lt2"/>
              </a:buClr>
              <a:buSzPts val="1800"/>
              <a:buAutoNum type="arabicPeriod"/>
              <a:defRPr sz="1800">
                <a:solidFill>
                  <a:schemeClr val="lt2"/>
                </a:solidFill>
              </a:defRPr>
            </a:lvl7pPr>
            <a:lvl8pPr indent="-342900" lvl="7" marL="3657600" rtl="0">
              <a:lnSpc>
                <a:spcPct val="200000"/>
              </a:lnSpc>
              <a:spcBef>
                <a:spcPts val="0"/>
              </a:spcBef>
              <a:spcAft>
                <a:spcPts val="0"/>
              </a:spcAft>
              <a:buClr>
                <a:schemeClr val="lt2"/>
              </a:buClr>
              <a:buSzPts val="1800"/>
              <a:buAutoNum type="alphaLcPeriod"/>
              <a:defRPr sz="1800">
                <a:solidFill>
                  <a:schemeClr val="lt2"/>
                </a:solidFill>
              </a:defRPr>
            </a:lvl8pPr>
            <a:lvl9pPr indent="-342900" lvl="8" marL="4114800" rtl="0">
              <a:lnSpc>
                <a:spcPct val="200000"/>
              </a:lnSpc>
              <a:spcBef>
                <a:spcPts val="0"/>
              </a:spcBef>
              <a:spcAft>
                <a:spcPts val="0"/>
              </a:spcAft>
              <a:buClr>
                <a:schemeClr val="lt2"/>
              </a:buClr>
              <a:buSzPts val="1800"/>
              <a:buAutoNum type="romanLcPeriod"/>
              <a:defRPr sz="1800">
                <a:solidFill>
                  <a:schemeClr val="lt2"/>
                </a:solidFill>
              </a:defRPr>
            </a:lvl9pPr>
          </a:lstStyle>
          <a:p/>
        </p:txBody>
      </p:sp>
      <p:pic>
        <p:nvPicPr>
          <p:cNvPr id="736" name="Google Shape;736;p8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737" name="Google Shape;737;p8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2Col-CenterAlign">
  <p:cSld name="TITLE_3_1">
    <p:spTree>
      <p:nvGrpSpPr>
        <p:cNvPr id="738" name="Shape 738"/>
        <p:cNvGrpSpPr/>
        <p:nvPr/>
      </p:nvGrpSpPr>
      <p:grpSpPr>
        <a:xfrm>
          <a:off x="0" y="0"/>
          <a:ext cx="0" cy="0"/>
          <a:chOff x="0" y="0"/>
          <a:chExt cx="0" cy="0"/>
        </a:xfrm>
      </p:grpSpPr>
      <p:sp>
        <p:nvSpPr>
          <p:cNvPr id="739" name="Google Shape;739;p83"/>
          <p:cNvSpPr txBox="1"/>
          <p:nvPr>
            <p:ph type="title"/>
          </p:nvPr>
        </p:nvSpPr>
        <p:spPr>
          <a:xfrm>
            <a:off x="342900" y="342900"/>
            <a:ext cx="8458200" cy="5715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740" name="Google Shape;740;p83"/>
          <p:cNvSpPr txBox="1"/>
          <p:nvPr>
            <p:ph idx="1" type="body"/>
          </p:nvPr>
        </p:nvSpPr>
        <p:spPr>
          <a:xfrm>
            <a:off x="342900" y="2171700"/>
            <a:ext cx="4172100" cy="2171700"/>
          </a:xfrm>
          <a:prstGeom prst="rect">
            <a:avLst/>
          </a:prstGeom>
          <a:noFill/>
          <a:ln>
            <a:noFill/>
          </a:ln>
        </p:spPr>
        <p:txBody>
          <a:bodyPr anchorCtr="0" anchor="t" bIns="0" lIns="0" spcFirstLastPara="1" rIns="0" wrap="square" tIns="0">
            <a:noAutofit/>
          </a:bodyPr>
          <a:lstStyle>
            <a:lvl1pPr indent="-285750" lvl="0" marL="457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741" name="Google Shape;741;p83"/>
          <p:cNvSpPr txBox="1"/>
          <p:nvPr>
            <p:ph idx="2" type="body"/>
          </p:nvPr>
        </p:nvSpPr>
        <p:spPr>
          <a:xfrm>
            <a:off x="4629150" y="2171700"/>
            <a:ext cx="4172100" cy="2171700"/>
          </a:xfrm>
          <a:prstGeom prst="rect">
            <a:avLst/>
          </a:prstGeom>
          <a:noFill/>
          <a:ln>
            <a:noFill/>
          </a:ln>
        </p:spPr>
        <p:txBody>
          <a:bodyPr anchorCtr="0" anchor="t" bIns="0" lIns="0" spcFirstLastPara="1" rIns="0" wrap="square" tIns="0">
            <a:noAutofit/>
          </a:bodyPr>
          <a:lstStyle>
            <a:lvl1pPr indent="-285750" lvl="0" marL="457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1pPr>
            <a:lvl2pPr indent="-285750" lvl="1" marL="914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2pPr>
            <a:lvl3pPr indent="-285750" lvl="2" marL="1371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3pPr>
            <a:lvl4pPr indent="-285750" lvl="3" marL="1828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4pPr>
            <a:lvl5pPr indent="-285750" lvl="4" marL="22860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5pPr>
            <a:lvl6pPr indent="-285750" lvl="5" marL="27432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6pPr>
            <a:lvl7pPr indent="-285750" lvl="6" marL="32004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7pPr>
            <a:lvl8pPr indent="-285750" lvl="7" marL="36576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8pPr>
            <a:lvl9pPr indent="-285750" lvl="8" marL="4114800" rtl="0" algn="ctr">
              <a:lnSpc>
                <a:spcPct val="150000"/>
              </a:lnSpc>
              <a:spcBef>
                <a:spcPts val="0"/>
              </a:spcBef>
              <a:spcAft>
                <a:spcPts val="0"/>
              </a:spcAft>
              <a:buSzPts val="900"/>
              <a:buFont typeface="Montserrat"/>
              <a:buChar char="■"/>
              <a:defRPr sz="900">
                <a:latin typeface="Montserrat"/>
                <a:ea typeface="Montserrat"/>
                <a:cs typeface="Montserrat"/>
                <a:sym typeface="Montserrat"/>
              </a:defRPr>
            </a:lvl9pPr>
          </a:lstStyle>
          <a:p/>
        </p:txBody>
      </p:sp>
      <p:sp>
        <p:nvSpPr>
          <p:cNvPr id="742" name="Google Shape;742;p83"/>
          <p:cNvSpPr txBox="1"/>
          <p:nvPr>
            <p:ph idx="3" type="subTitle"/>
          </p:nvPr>
        </p:nvSpPr>
        <p:spPr>
          <a:xfrm>
            <a:off x="340988" y="1828800"/>
            <a:ext cx="41721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500">
                <a:latin typeface="Montserrat SemiBold"/>
                <a:ea typeface="Montserrat SemiBold"/>
                <a:cs typeface="Montserrat SemiBold"/>
                <a:sym typeface="Montserrat SemiBold"/>
              </a:defRPr>
            </a:lvl1pPr>
            <a:lvl2pPr lvl="1" rtl="0" algn="ctr">
              <a:spcBef>
                <a:spcPts val="0"/>
              </a:spcBef>
              <a:spcAft>
                <a:spcPts val="0"/>
              </a:spcAft>
              <a:buNone/>
              <a:defRPr sz="1500">
                <a:latin typeface="Montserrat SemiBold"/>
                <a:ea typeface="Montserrat SemiBold"/>
                <a:cs typeface="Montserrat SemiBold"/>
                <a:sym typeface="Montserrat SemiBold"/>
              </a:defRPr>
            </a:lvl2pPr>
            <a:lvl3pPr lvl="2" rtl="0" algn="ctr">
              <a:spcBef>
                <a:spcPts val="0"/>
              </a:spcBef>
              <a:spcAft>
                <a:spcPts val="0"/>
              </a:spcAft>
              <a:buNone/>
              <a:defRPr sz="1500">
                <a:latin typeface="Montserrat SemiBold"/>
                <a:ea typeface="Montserrat SemiBold"/>
                <a:cs typeface="Montserrat SemiBold"/>
                <a:sym typeface="Montserrat SemiBold"/>
              </a:defRPr>
            </a:lvl3pPr>
            <a:lvl4pPr lvl="3" rtl="0" algn="ctr">
              <a:spcBef>
                <a:spcPts val="0"/>
              </a:spcBef>
              <a:spcAft>
                <a:spcPts val="0"/>
              </a:spcAft>
              <a:buNone/>
              <a:defRPr sz="1500">
                <a:latin typeface="Montserrat SemiBold"/>
                <a:ea typeface="Montserrat SemiBold"/>
                <a:cs typeface="Montserrat SemiBold"/>
                <a:sym typeface="Montserrat SemiBold"/>
              </a:defRPr>
            </a:lvl4pPr>
            <a:lvl5pPr lvl="4" rtl="0" algn="ctr">
              <a:spcBef>
                <a:spcPts val="0"/>
              </a:spcBef>
              <a:spcAft>
                <a:spcPts val="0"/>
              </a:spcAft>
              <a:buNone/>
              <a:defRPr sz="1500">
                <a:latin typeface="Montserrat SemiBold"/>
                <a:ea typeface="Montserrat SemiBold"/>
                <a:cs typeface="Montserrat SemiBold"/>
                <a:sym typeface="Montserrat SemiBold"/>
              </a:defRPr>
            </a:lvl5pPr>
            <a:lvl6pPr lvl="5" rtl="0" algn="ctr">
              <a:spcBef>
                <a:spcPts val="0"/>
              </a:spcBef>
              <a:spcAft>
                <a:spcPts val="0"/>
              </a:spcAft>
              <a:buNone/>
              <a:defRPr sz="1500">
                <a:latin typeface="Montserrat SemiBold"/>
                <a:ea typeface="Montserrat SemiBold"/>
                <a:cs typeface="Montserrat SemiBold"/>
                <a:sym typeface="Montserrat SemiBold"/>
              </a:defRPr>
            </a:lvl6pPr>
            <a:lvl7pPr lvl="6" rtl="0" algn="ctr">
              <a:spcBef>
                <a:spcPts val="0"/>
              </a:spcBef>
              <a:spcAft>
                <a:spcPts val="0"/>
              </a:spcAft>
              <a:buNone/>
              <a:defRPr sz="1500">
                <a:latin typeface="Montserrat SemiBold"/>
                <a:ea typeface="Montserrat SemiBold"/>
                <a:cs typeface="Montserrat SemiBold"/>
                <a:sym typeface="Montserrat SemiBold"/>
              </a:defRPr>
            </a:lvl7pPr>
            <a:lvl8pPr lvl="7" rtl="0" algn="ctr">
              <a:spcBef>
                <a:spcPts val="0"/>
              </a:spcBef>
              <a:spcAft>
                <a:spcPts val="0"/>
              </a:spcAft>
              <a:buNone/>
              <a:defRPr sz="1500">
                <a:latin typeface="Montserrat SemiBold"/>
                <a:ea typeface="Montserrat SemiBold"/>
                <a:cs typeface="Montserrat SemiBold"/>
                <a:sym typeface="Montserrat SemiBold"/>
              </a:defRPr>
            </a:lvl8pPr>
            <a:lvl9pPr lvl="8" rtl="0" algn="ctr">
              <a:spcBef>
                <a:spcPts val="0"/>
              </a:spcBef>
              <a:spcAft>
                <a:spcPts val="0"/>
              </a:spcAft>
              <a:buNone/>
              <a:defRPr sz="1500">
                <a:latin typeface="Montserrat SemiBold"/>
                <a:ea typeface="Montserrat SemiBold"/>
                <a:cs typeface="Montserrat SemiBold"/>
                <a:sym typeface="Montserrat SemiBold"/>
              </a:defRPr>
            </a:lvl9pPr>
          </a:lstStyle>
          <a:p/>
        </p:txBody>
      </p:sp>
      <p:sp>
        <p:nvSpPr>
          <p:cNvPr id="743" name="Google Shape;743;p83"/>
          <p:cNvSpPr txBox="1"/>
          <p:nvPr>
            <p:ph idx="4" type="subTitle"/>
          </p:nvPr>
        </p:nvSpPr>
        <p:spPr>
          <a:xfrm>
            <a:off x="4629150" y="1828800"/>
            <a:ext cx="41721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500">
                <a:latin typeface="Montserrat SemiBold"/>
                <a:ea typeface="Montserrat SemiBold"/>
                <a:cs typeface="Montserrat SemiBold"/>
                <a:sym typeface="Montserrat SemiBold"/>
              </a:defRPr>
            </a:lvl1pPr>
            <a:lvl2pPr lvl="1" rtl="0" algn="ctr">
              <a:spcBef>
                <a:spcPts val="0"/>
              </a:spcBef>
              <a:spcAft>
                <a:spcPts val="0"/>
              </a:spcAft>
              <a:buNone/>
              <a:defRPr sz="1500">
                <a:latin typeface="Montserrat SemiBold"/>
                <a:ea typeface="Montserrat SemiBold"/>
                <a:cs typeface="Montserrat SemiBold"/>
                <a:sym typeface="Montserrat SemiBold"/>
              </a:defRPr>
            </a:lvl2pPr>
            <a:lvl3pPr lvl="2" rtl="0" algn="ctr">
              <a:spcBef>
                <a:spcPts val="0"/>
              </a:spcBef>
              <a:spcAft>
                <a:spcPts val="0"/>
              </a:spcAft>
              <a:buNone/>
              <a:defRPr sz="1500">
                <a:latin typeface="Montserrat SemiBold"/>
                <a:ea typeface="Montserrat SemiBold"/>
                <a:cs typeface="Montserrat SemiBold"/>
                <a:sym typeface="Montserrat SemiBold"/>
              </a:defRPr>
            </a:lvl3pPr>
            <a:lvl4pPr lvl="3" rtl="0" algn="ctr">
              <a:spcBef>
                <a:spcPts val="0"/>
              </a:spcBef>
              <a:spcAft>
                <a:spcPts val="0"/>
              </a:spcAft>
              <a:buNone/>
              <a:defRPr sz="1500">
                <a:latin typeface="Montserrat SemiBold"/>
                <a:ea typeface="Montserrat SemiBold"/>
                <a:cs typeface="Montserrat SemiBold"/>
                <a:sym typeface="Montserrat SemiBold"/>
              </a:defRPr>
            </a:lvl4pPr>
            <a:lvl5pPr lvl="4" rtl="0" algn="ctr">
              <a:spcBef>
                <a:spcPts val="0"/>
              </a:spcBef>
              <a:spcAft>
                <a:spcPts val="0"/>
              </a:spcAft>
              <a:buNone/>
              <a:defRPr sz="1500">
                <a:latin typeface="Montserrat SemiBold"/>
                <a:ea typeface="Montserrat SemiBold"/>
                <a:cs typeface="Montserrat SemiBold"/>
                <a:sym typeface="Montserrat SemiBold"/>
              </a:defRPr>
            </a:lvl5pPr>
            <a:lvl6pPr lvl="5" rtl="0" algn="ctr">
              <a:spcBef>
                <a:spcPts val="0"/>
              </a:spcBef>
              <a:spcAft>
                <a:spcPts val="0"/>
              </a:spcAft>
              <a:buNone/>
              <a:defRPr sz="1500">
                <a:latin typeface="Montserrat SemiBold"/>
                <a:ea typeface="Montserrat SemiBold"/>
                <a:cs typeface="Montserrat SemiBold"/>
                <a:sym typeface="Montserrat SemiBold"/>
              </a:defRPr>
            </a:lvl6pPr>
            <a:lvl7pPr lvl="6" rtl="0" algn="ctr">
              <a:spcBef>
                <a:spcPts val="0"/>
              </a:spcBef>
              <a:spcAft>
                <a:spcPts val="0"/>
              </a:spcAft>
              <a:buNone/>
              <a:defRPr sz="1500">
                <a:latin typeface="Montserrat SemiBold"/>
                <a:ea typeface="Montserrat SemiBold"/>
                <a:cs typeface="Montserrat SemiBold"/>
                <a:sym typeface="Montserrat SemiBold"/>
              </a:defRPr>
            </a:lvl7pPr>
            <a:lvl8pPr lvl="7" rtl="0" algn="ctr">
              <a:spcBef>
                <a:spcPts val="0"/>
              </a:spcBef>
              <a:spcAft>
                <a:spcPts val="0"/>
              </a:spcAft>
              <a:buNone/>
              <a:defRPr sz="1500">
                <a:latin typeface="Montserrat SemiBold"/>
                <a:ea typeface="Montserrat SemiBold"/>
                <a:cs typeface="Montserrat SemiBold"/>
                <a:sym typeface="Montserrat SemiBold"/>
              </a:defRPr>
            </a:lvl8pPr>
            <a:lvl9pPr lvl="8" rtl="0" algn="ctr">
              <a:spcBef>
                <a:spcPts val="0"/>
              </a:spcBef>
              <a:spcAft>
                <a:spcPts val="0"/>
              </a:spcAft>
              <a:buNone/>
              <a:defRPr sz="1500">
                <a:latin typeface="Montserrat SemiBold"/>
                <a:ea typeface="Montserrat SemiBold"/>
                <a:cs typeface="Montserrat SemiBold"/>
                <a:sym typeface="Montserrat SemiBold"/>
              </a:defRPr>
            </a:lvl9pPr>
          </a:lstStyle>
          <a:p/>
        </p:txBody>
      </p:sp>
      <p:cxnSp>
        <p:nvCxnSpPr>
          <p:cNvPr id="744" name="Google Shape;744;p83"/>
          <p:cNvCxnSpPr/>
          <p:nvPr/>
        </p:nvCxnSpPr>
        <p:spPr>
          <a:xfrm>
            <a:off x="0" y="4687488"/>
            <a:ext cx="9153300" cy="0"/>
          </a:xfrm>
          <a:prstGeom prst="straightConnector1">
            <a:avLst/>
          </a:prstGeom>
          <a:noFill/>
          <a:ln cap="flat" cmpd="sng" w="9525">
            <a:solidFill>
              <a:schemeClr val="accent4"/>
            </a:solidFill>
            <a:prstDash val="solid"/>
            <a:round/>
            <a:headEnd len="med" w="med" type="none"/>
            <a:tailEnd len="med" w="med" type="none"/>
          </a:ln>
        </p:spPr>
      </p:cxnSp>
      <p:sp>
        <p:nvSpPr>
          <p:cNvPr id="745" name="Google Shape;745;p83"/>
          <p:cNvSpPr/>
          <p:nvPr/>
        </p:nvSpPr>
        <p:spPr>
          <a:xfrm>
            <a:off x="4422375"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Tree>
  </p:cSld>
  <p:clrMapOvr>
    <a:masterClrMapping/>
  </p:clrMapOvr>
  <p:extLst>
    <p:ext uri="{DCECCB84-F9BA-43D5-87BE-67443E8EF086}">
      <p15:sldGuideLst>
        <p15:guide id="1" pos="2844">
          <p15:clr>
            <a:srgbClr val="FA7B17"/>
          </p15:clr>
        </p15:guide>
        <p15:guide id="2" pos="2916">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Asymmetric">
  <p:cSld name="TITLE_2">
    <p:spTree>
      <p:nvGrpSpPr>
        <p:cNvPr id="746" name="Shape 746"/>
        <p:cNvGrpSpPr/>
        <p:nvPr/>
      </p:nvGrpSpPr>
      <p:grpSpPr>
        <a:xfrm>
          <a:off x="0" y="0"/>
          <a:ext cx="0" cy="0"/>
          <a:chOff x="0" y="0"/>
          <a:chExt cx="0" cy="0"/>
        </a:xfrm>
      </p:grpSpPr>
      <p:sp>
        <p:nvSpPr>
          <p:cNvPr id="747" name="Google Shape;747;p84"/>
          <p:cNvSpPr/>
          <p:nvPr/>
        </p:nvSpPr>
        <p:spPr>
          <a:xfrm>
            <a:off x="3162300" y="4113"/>
            <a:ext cx="5982000" cy="5143500"/>
          </a:xfrm>
          <a:prstGeom prst="rect">
            <a:avLst/>
          </a:pr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8" name="Google Shape;748;p84"/>
          <p:cNvSpPr txBox="1"/>
          <p:nvPr>
            <p:ph type="title"/>
          </p:nvPr>
        </p:nvSpPr>
        <p:spPr>
          <a:xfrm>
            <a:off x="342900" y="342900"/>
            <a:ext cx="2476500" cy="4343400"/>
          </a:xfrm>
          <a:prstGeom prst="rect">
            <a:avLst/>
          </a:prstGeom>
          <a:noFill/>
          <a:ln>
            <a:noFill/>
          </a:ln>
        </p:spPr>
        <p:txBody>
          <a:bodyPr anchorCtr="0" anchor="ctr" bIns="0" lIns="0" spcFirstLastPara="1" rIns="0" wrap="square" tIns="0">
            <a:noAutofit/>
          </a:bodyPr>
          <a:lstStyle>
            <a:lvl1pPr lvl="0" rtl="0">
              <a:lnSpc>
                <a:spcPct val="125000"/>
              </a:lnSpc>
              <a:spcBef>
                <a:spcPts val="0"/>
              </a:spcBef>
              <a:spcAft>
                <a:spcPts val="0"/>
              </a:spcAft>
              <a:buNone/>
              <a:defRPr b="1" sz="18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749" name="Google Shape;749;p84"/>
          <p:cNvSpPr/>
          <p:nvPr/>
        </p:nvSpPr>
        <p:spPr>
          <a:xfrm>
            <a:off x="344500" y="344713"/>
            <a:ext cx="299400" cy="228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cxnSp>
        <p:nvCxnSpPr>
          <p:cNvPr id="750" name="Google Shape;750;p84"/>
          <p:cNvCxnSpPr/>
          <p:nvPr/>
        </p:nvCxnSpPr>
        <p:spPr>
          <a:xfrm>
            <a:off x="343050" y="4687488"/>
            <a:ext cx="2482500" cy="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extLst>
    <p:ext uri="{DCECCB84-F9BA-43D5-87BE-67443E8EF086}">
      <p15:sldGuideLst>
        <p15:guide id="1" pos="1992">
          <p15:clr>
            <a:srgbClr val="FA7B17"/>
          </p15:clr>
        </p15:guide>
        <p15:guide id="2" pos="1776">
          <p15:clr>
            <a:srgbClr val="FA7B17"/>
          </p15:clr>
        </p15:guide>
        <p15:guide id="3" pos="2208">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Gutters">
  <p:cSld name="TITLE_3">
    <p:spTree>
      <p:nvGrpSpPr>
        <p:cNvPr id="751" name="Shape 751"/>
        <p:cNvGrpSpPr/>
        <p:nvPr/>
      </p:nvGrpSpPr>
      <p:grpSpPr>
        <a:xfrm>
          <a:off x="0" y="0"/>
          <a:ext cx="0" cy="0"/>
          <a:chOff x="0" y="0"/>
          <a:chExt cx="0" cy="0"/>
        </a:xfrm>
      </p:grpSpPr>
    </p:spTree>
  </p:cSld>
  <p:clrMapOvr>
    <a:masterClrMapping/>
  </p:clrMapOvr>
  <p:extLst>
    <p:ext uri="{DCECCB84-F9BA-43D5-87BE-67443E8EF086}">
      <p15:sldGuideLst>
        <p15:guide id="1" pos="216">
          <p15:clr>
            <a:srgbClr val="FA7B17"/>
          </p15:clr>
        </p15:guide>
        <p15:guide id="2" pos="594">
          <p15:clr>
            <a:srgbClr val="FA7B17"/>
          </p15:clr>
        </p15:guide>
        <p15:guide id="3" pos="1044">
          <p15:clr>
            <a:srgbClr val="FA7B17"/>
          </p15:clr>
        </p15:guide>
        <p15:guide id="4" pos="1116">
          <p15:clr>
            <a:srgbClr val="FA7B17"/>
          </p15:clr>
        </p15:guide>
        <p15:guide id="5" pos="1494">
          <p15:clr>
            <a:srgbClr val="FA7B17"/>
          </p15:clr>
        </p15:guide>
        <p15:guide id="6" pos="1944">
          <p15:clr>
            <a:srgbClr val="FA7B17"/>
          </p15:clr>
        </p15:guide>
        <p15:guide id="7" pos="2394">
          <p15:clr>
            <a:srgbClr val="FA7B17"/>
          </p15:clr>
        </p15:guide>
        <p15:guide id="8" pos="1566">
          <p15:clr>
            <a:srgbClr val="FA7B17"/>
          </p15:clr>
        </p15:guide>
        <p15:guide id="9" pos="2016">
          <p15:clr>
            <a:srgbClr val="FA7B17"/>
          </p15:clr>
        </p15:guide>
        <p15:guide id="10" pos="2466">
          <p15:clr>
            <a:srgbClr val="FA7B17"/>
          </p15:clr>
        </p15:guide>
        <p15:guide id="11" pos="2844">
          <p15:clr>
            <a:srgbClr val="FA7B17"/>
          </p15:clr>
        </p15:guide>
        <p15:guide id="12" pos="2916">
          <p15:clr>
            <a:srgbClr val="FA7B17"/>
          </p15:clr>
        </p15:guide>
        <p15:guide id="13" pos="3294">
          <p15:clr>
            <a:srgbClr val="FA7B17"/>
          </p15:clr>
        </p15:guide>
        <p15:guide id="14" pos="3366">
          <p15:clr>
            <a:srgbClr val="FA7B17"/>
          </p15:clr>
        </p15:guide>
        <p15:guide id="15" pos="3744">
          <p15:clr>
            <a:srgbClr val="FA7B17"/>
          </p15:clr>
        </p15:guide>
        <p15:guide id="16" pos="3816">
          <p15:clr>
            <a:srgbClr val="FA7B17"/>
          </p15:clr>
        </p15:guide>
        <p15:guide id="17" pos="4194">
          <p15:clr>
            <a:srgbClr val="FA7B17"/>
          </p15:clr>
        </p15:guide>
        <p15:guide id="18" pos="4266">
          <p15:clr>
            <a:srgbClr val="FA7B17"/>
          </p15:clr>
        </p15:guide>
        <p15:guide id="19" pos="4644">
          <p15:clr>
            <a:srgbClr val="FA7B17"/>
          </p15:clr>
        </p15:guide>
        <p15:guide id="20" pos="4716">
          <p15:clr>
            <a:srgbClr val="FA7B17"/>
          </p15:clr>
        </p15:guide>
        <p15:guide id="21" pos="5094">
          <p15:clr>
            <a:srgbClr val="FA7B17"/>
          </p15:clr>
        </p15:guide>
        <p15:guide id="22" pos="5166">
          <p15:clr>
            <a:srgbClr val="FA7B17"/>
          </p15:clr>
        </p15:guide>
        <p15:guide id="23" pos="666">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p:cSld name="TITLE_1_2_2_1">
    <p:spTree>
      <p:nvGrpSpPr>
        <p:cNvPr id="752" name="Shape 752"/>
        <p:cNvGrpSpPr/>
        <p:nvPr/>
      </p:nvGrpSpPr>
      <p:grpSpPr>
        <a:xfrm>
          <a:off x="0" y="0"/>
          <a:ext cx="0" cy="0"/>
          <a:chOff x="0" y="0"/>
          <a:chExt cx="0" cy="0"/>
        </a:xfrm>
      </p:grpSpPr>
      <p:pic>
        <p:nvPicPr>
          <p:cNvPr id="753" name="Google Shape;753;p86"/>
          <p:cNvPicPr preferRelativeResize="0"/>
          <p:nvPr/>
        </p:nvPicPr>
        <p:blipFill>
          <a:blip r:embed="rId2">
            <a:alphaModFix/>
          </a:blip>
          <a:stretch>
            <a:fillRect/>
          </a:stretch>
        </p:blipFill>
        <p:spPr>
          <a:xfrm>
            <a:off x="345091" y="4800600"/>
            <a:ext cx="621975" cy="173736"/>
          </a:xfrm>
          <a:prstGeom prst="rect">
            <a:avLst/>
          </a:prstGeom>
          <a:noFill/>
          <a:ln>
            <a:noFill/>
          </a:ln>
        </p:spPr>
      </p:pic>
      <p:sp>
        <p:nvSpPr>
          <p:cNvPr id="754" name="Google Shape;754;p86"/>
          <p:cNvSpPr txBox="1"/>
          <p:nvPr>
            <p:ph type="title"/>
          </p:nvPr>
        </p:nvSpPr>
        <p:spPr>
          <a:xfrm>
            <a:off x="345088" y="516600"/>
            <a:ext cx="8456100" cy="343200"/>
          </a:xfrm>
          <a:prstGeom prst="rect">
            <a:avLst/>
          </a:prstGeom>
          <a:noFill/>
          <a:ln>
            <a:noFill/>
          </a:ln>
        </p:spPr>
        <p:txBody>
          <a:bodyPr anchorCtr="0" anchor="b" bIns="0" lIns="0" spcFirstLastPara="1" rIns="0" wrap="square" tIns="0">
            <a:noAutofit/>
          </a:bodyPr>
          <a:lstStyle>
            <a:lvl1pPr lvl="0" rtl="0">
              <a:lnSpc>
                <a:spcPct val="88000"/>
              </a:lnSpc>
              <a:spcBef>
                <a:spcPts val="0"/>
              </a:spcBef>
              <a:spcAft>
                <a:spcPts val="0"/>
              </a:spcAft>
              <a:buNone/>
              <a:defRPr b="1" sz="700">
                <a:latin typeface="Montserrat"/>
                <a:ea typeface="Montserrat"/>
                <a:cs typeface="Montserrat"/>
                <a:sym typeface="Montserrat"/>
              </a:defRPr>
            </a:lvl1pPr>
            <a:lvl2pPr lvl="1" rtl="0">
              <a:spcBef>
                <a:spcPts val="0"/>
              </a:spcBef>
              <a:spcAft>
                <a:spcPts val="0"/>
              </a:spcAft>
              <a:buNone/>
              <a:defRPr sz="700"/>
            </a:lvl2pPr>
            <a:lvl3pPr lvl="2" rtl="0">
              <a:spcBef>
                <a:spcPts val="0"/>
              </a:spcBef>
              <a:spcAft>
                <a:spcPts val="0"/>
              </a:spcAft>
              <a:buNone/>
              <a:defRPr sz="700"/>
            </a:lvl3pPr>
            <a:lvl4pPr lvl="3" rtl="0">
              <a:spcBef>
                <a:spcPts val="0"/>
              </a:spcBef>
              <a:spcAft>
                <a:spcPts val="0"/>
              </a:spcAft>
              <a:buNone/>
              <a:defRPr sz="700"/>
            </a:lvl4pPr>
            <a:lvl5pPr lvl="4" rtl="0">
              <a:spcBef>
                <a:spcPts val="0"/>
              </a:spcBef>
              <a:spcAft>
                <a:spcPts val="0"/>
              </a:spcAft>
              <a:buNone/>
              <a:defRPr sz="700"/>
            </a:lvl5pPr>
            <a:lvl6pPr lvl="5" rtl="0">
              <a:spcBef>
                <a:spcPts val="0"/>
              </a:spcBef>
              <a:spcAft>
                <a:spcPts val="0"/>
              </a:spcAft>
              <a:buNone/>
              <a:defRPr sz="700"/>
            </a:lvl6pPr>
            <a:lvl7pPr lvl="6" rtl="0">
              <a:spcBef>
                <a:spcPts val="0"/>
              </a:spcBef>
              <a:spcAft>
                <a:spcPts val="0"/>
              </a:spcAft>
              <a:buNone/>
              <a:defRPr sz="700"/>
            </a:lvl7pPr>
            <a:lvl8pPr lvl="7" rtl="0">
              <a:spcBef>
                <a:spcPts val="0"/>
              </a:spcBef>
              <a:spcAft>
                <a:spcPts val="0"/>
              </a:spcAft>
              <a:buNone/>
              <a:defRPr sz="700"/>
            </a:lvl8pPr>
            <a:lvl9pPr lvl="8" rtl="0">
              <a:spcBef>
                <a:spcPts val="0"/>
              </a:spcBef>
              <a:spcAft>
                <a:spcPts val="0"/>
              </a:spcAft>
              <a:buNone/>
              <a:defRPr sz="700"/>
            </a:lvl9pPr>
          </a:lstStyle>
          <a:p/>
        </p:txBody>
      </p:sp>
      <p:sp>
        <p:nvSpPr>
          <p:cNvPr id="755" name="Google Shape;755;p86"/>
          <p:cNvSpPr/>
          <p:nvPr/>
        </p:nvSpPr>
        <p:spPr>
          <a:xfrm>
            <a:off x="344500" y="342900"/>
            <a:ext cx="342900" cy="27600"/>
          </a:xfrm>
          <a:prstGeom prst="rect">
            <a:avLst/>
          </a:prstGeom>
          <a:solidFill>
            <a:srgbClr val="0080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56" name="Google Shape;756;p86"/>
          <p:cNvSpPr txBox="1"/>
          <p:nvPr>
            <p:ph idx="1" type="subTitle"/>
          </p:nvPr>
        </p:nvSpPr>
        <p:spPr>
          <a:xfrm>
            <a:off x="5342425" y="4626900"/>
            <a:ext cx="3465300" cy="516600"/>
          </a:xfrm>
          <a:prstGeom prst="rect">
            <a:avLst/>
          </a:prstGeom>
          <a:noFill/>
          <a:ln>
            <a:noFill/>
          </a:ln>
        </p:spPr>
        <p:txBody>
          <a:bodyPr anchorCtr="0" anchor="ctr" bIns="45725" lIns="45725" spcFirstLastPara="1" rIns="45725" wrap="square" tIns="45725">
            <a:noAutofit/>
          </a:bodyPr>
          <a:lstStyle>
            <a:lvl1pPr lvl="0" rtl="0">
              <a:spcBef>
                <a:spcPts val="0"/>
              </a:spcBef>
              <a:spcAft>
                <a:spcPts val="0"/>
              </a:spcAft>
              <a:buNone/>
              <a:defRPr b="0" sz="600">
                <a:solidFill>
                  <a:srgbClr val="1B2329"/>
                </a:solidFill>
              </a:defRPr>
            </a:lvl1pPr>
            <a:lvl2pPr lvl="1" rtl="0">
              <a:spcBef>
                <a:spcPts val="0"/>
              </a:spcBef>
              <a:spcAft>
                <a:spcPts val="0"/>
              </a:spcAft>
              <a:buNone/>
              <a:defRPr sz="700">
                <a:solidFill>
                  <a:srgbClr val="1B2329"/>
                </a:solidFill>
              </a:defRPr>
            </a:lvl2pPr>
            <a:lvl3pPr lvl="2" rtl="0">
              <a:spcBef>
                <a:spcPts val="0"/>
              </a:spcBef>
              <a:spcAft>
                <a:spcPts val="0"/>
              </a:spcAft>
              <a:buNone/>
              <a:defRPr sz="700">
                <a:solidFill>
                  <a:srgbClr val="1B2329"/>
                </a:solidFill>
              </a:defRPr>
            </a:lvl3pPr>
            <a:lvl4pPr lvl="3" rtl="0">
              <a:spcBef>
                <a:spcPts val="0"/>
              </a:spcBef>
              <a:spcAft>
                <a:spcPts val="0"/>
              </a:spcAft>
              <a:buNone/>
              <a:defRPr sz="700">
                <a:solidFill>
                  <a:srgbClr val="1B2329"/>
                </a:solidFill>
              </a:defRPr>
            </a:lvl4pPr>
            <a:lvl5pPr lvl="4" rtl="0">
              <a:spcBef>
                <a:spcPts val="0"/>
              </a:spcBef>
              <a:spcAft>
                <a:spcPts val="0"/>
              </a:spcAft>
              <a:buNone/>
              <a:defRPr sz="700">
                <a:solidFill>
                  <a:srgbClr val="1B2329"/>
                </a:solidFill>
              </a:defRPr>
            </a:lvl5pPr>
            <a:lvl6pPr lvl="5" rtl="0">
              <a:spcBef>
                <a:spcPts val="0"/>
              </a:spcBef>
              <a:spcAft>
                <a:spcPts val="0"/>
              </a:spcAft>
              <a:buNone/>
              <a:defRPr sz="700">
                <a:solidFill>
                  <a:srgbClr val="1B2329"/>
                </a:solidFill>
              </a:defRPr>
            </a:lvl6pPr>
            <a:lvl7pPr lvl="6" rtl="0">
              <a:spcBef>
                <a:spcPts val="0"/>
              </a:spcBef>
              <a:spcAft>
                <a:spcPts val="0"/>
              </a:spcAft>
              <a:buNone/>
              <a:defRPr sz="700">
                <a:solidFill>
                  <a:srgbClr val="1B2329"/>
                </a:solidFill>
              </a:defRPr>
            </a:lvl7pPr>
            <a:lvl8pPr lvl="7" rtl="0">
              <a:spcBef>
                <a:spcPts val="0"/>
              </a:spcBef>
              <a:spcAft>
                <a:spcPts val="0"/>
              </a:spcAft>
              <a:buNone/>
              <a:defRPr sz="700">
                <a:solidFill>
                  <a:srgbClr val="1B2329"/>
                </a:solidFill>
              </a:defRPr>
            </a:lvl8pPr>
            <a:lvl9pPr lvl="8" rtl="0">
              <a:spcBef>
                <a:spcPts val="0"/>
              </a:spcBef>
              <a:spcAft>
                <a:spcPts val="0"/>
              </a:spcAft>
              <a:buNone/>
              <a:defRPr sz="700">
                <a:solidFill>
                  <a:srgbClr val="1B2329"/>
                </a:solidFill>
              </a:defRPr>
            </a:lvl9pPr>
          </a:lstStyle>
          <a:p/>
        </p:txBody>
      </p:sp>
      <p:cxnSp>
        <p:nvCxnSpPr>
          <p:cNvPr id="757" name="Google Shape;757;p86"/>
          <p:cNvCxnSpPr/>
          <p:nvPr/>
        </p:nvCxnSpPr>
        <p:spPr>
          <a:xfrm>
            <a:off x="345088" y="4626900"/>
            <a:ext cx="8461200" cy="0"/>
          </a:xfrm>
          <a:prstGeom prst="straightConnector1">
            <a:avLst/>
          </a:prstGeom>
          <a:noFill/>
          <a:ln cap="flat" cmpd="sng" w="9525">
            <a:solidFill>
              <a:srgbClr val="DBDBDB"/>
            </a:solidFill>
            <a:prstDash val="solid"/>
            <a:round/>
            <a:headEnd len="med" w="med" type="none"/>
            <a:tailEnd len="med" w="med" type="none"/>
          </a:ln>
        </p:spPr>
      </p:cxn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ic 2">
  <p:cSld name="TITLE_1_2_2_1_4">
    <p:spTree>
      <p:nvGrpSpPr>
        <p:cNvPr id="758" name="Shape 758"/>
        <p:cNvGrpSpPr/>
        <p:nvPr/>
      </p:nvGrpSpPr>
      <p:grpSpPr>
        <a:xfrm>
          <a:off x="0" y="0"/>
          <a:ext cx="0" cy="0"/>
          <a:chOff x="0" y="0"/>
          <a:chExt cx="0" cy="0"/>
        </a:xfrm>
      </p:grpSpPr>
      <p:pic>
        <p:nvPicPr>
          <p:cNvPr id="759" name="Google Shape;759;p87"/>
          <p:cNvPicPr preferRelativeResize="0"/>
          <p:nvPr/>
        </p:nvPicPr>
        <p:blipFill>
          <a:blip r:embed="rId2">
            <a:alphaModFix/>
          </a:blip>
          <a:stretch>
            <a:fillRect/>
          </a:stretch>
        </p:blipFill>
        <p:spPr>
          <a:xfrm>
            <a:off x="345091" y="4800600"/>
            <a:ext cx="621975" cy="173736"/>
          </a:xfrm>
          <a:prstGeom prst="rect">
            <a:avLst/>
          </a:prstGeom>
          <a:noFill/>
          <a:ln>
            <a:noFill/>
          </a:ln>
        </p:spPr>
      </p:pic>
      <p:sp>
        <p:nvSpPr>
          <p:cNvPr id="760" name="Google Shape;760;p87"/>
          <p:cNvSpPr txBox="1"/>
          <p:nvPr>
            <p:ph type="title"/>
          </p:nvPr>
        </p:nvSpPr>
        <p:spPr>
          <a:xfrm>
            <a:off x="345088" y="516600"/>
            <a:ext cx="8456100" cy="343200"/>
          </a:xfrm>
          <a:prstGeom prst="rect">
            <a:avLst/>
          </a:prstGeom>
          <a:noFill/>
          <a:ln>
            <a:noFill/>
          </a:ln>
        </p:spPr>
        <p:txBody>
          <a:bodyPr anchorCtr="0" anchor="b" bIns="0" lIns="0" spcFirstLastPara="1" rIns="0" wrap="square" tIns="0">
            <a:noAutofit/>
          </a:bodyPr>
          <a:lstStyle>
            <a:lvl1pPr lvl="0" rtl="0">
              <a:lnSpc>
                <a:spcPct val="88000"/>
              </a:lnSpc>
              <a:spcBef>
                <a:spcPts val="0"/>
              </a:spcBef>
              <a:spcAft>
                <a:spcPts val="0"/>
              </a:spcAft>
              <a:buNone/>
              <a:defRPr b="1" sz="1400">
                <a:latin typeface="Montserrat"/>
                <a:ea typeface="Montserrat"/>
                <a:cs typeface="Montserrat"/>
                <a:sym typeface="Montserra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761" name="Google Shape;761;p87"/>
          <p:cNvSpPr/>
          <p:nvPr/>
        </p:nvSpPr>
        <p:spPr>
          <a:xfrm>
            <a:off x="344500" y="342900"/>
            <a:ext cx="342900" cy="27600"/>
          </a:xfrm>
          <a:prstGeom prst="rect">
            <a:avLst/>
          </a:prstGeom>
          <a:solidFill>
            <a:srgbClr val="0080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p>
        </p:txBody>
      </p:sp>
      <p:sp>
        <p:nvSpPr>
          <p:cNvPr id="762" name="Google Shape;762;p87"/>
          <p:cNvSpPr txBox="1"/>
          <p:nvPr>
            <p:ph idx="1" type="subTitle"/>
          </p:nvPr>
        </p:nvSpPr>
        <p:spPr>
          <a:xfrm>
            <a:off x="5342425" y="4626900"/>
            <a:ext cx="3465300" cy="516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0" sz="600">
                <a:solidFill>
                  <a:srgbClr val="1B2329"/>
                </a:solidFill>
              </a:defRPr>
            </a:lvl1pPr>
            <a:lvl2pPr lvl="1" rtl="0">
              <a:spcBef>
                <a:spcPts val="0"/>
              </a:spcBef>
              <a:spcAft>
                <a:spcPts val="0"/>
              </a:spcAft>
              <a:buNone/>
              <a:defRPr sz="1400">
                <a:solidFill>
                  <a:srgbClr val="1B2329"/>
                </a:solidFill>
              </a:defRPr>
            </a:lvl2pPr>
            <a:lvl3pPr lvl="2" rtl="0">
              <a:spcBef>
                <a:spcPts val="0"/>
              </a:spcBef>
              <a:spcAft>
                <a:spcPts val="0"/>
              </a:spcAft>
              <a:buNone/>
              <a:defRPr sz="1400">
                <a:solidFill>
                  <a:srgbClr val="1B2329"/>
                </a:solidFill>
              </a:defRPr>
            </a:lvl3pPr>
            <a:lvl4pPr lvl="3" rtl="0">
              <a:spcBef>
                <a:spcPts val="0"/>
              </a:spcBef>
              <a:spcAft>
                <a:spcPts val="0"/>
              </a:spcAft>
              <a:buNone/>
              <a:defRPr sz="1400">
                <a:solidFill>
                  <a:srgbClr val="1B2329"/>
                </a:solidFill>
              </a:defRPr>
            </a:lvl4pPr>
            <a:lvl5pPr lvl="4" rtl="0">
              <a:spcBef>
                <a:spcPts val="0"/>
              </a:spcBef>
              <a:spcAft>
                <a:spcPts val="0"/>
              </a:spcAft>
              <a:buNone/>
              <a:defRPr sz="1400">
                <a:solidFill>
                  <a:srgbClr val="1B2329"/>
                </a:solidFill>
              </a:defRPr>
            </a:lvl5pPr>
            <a:lvl6pPr lvl="5" rtl="0">
              <a:spcBef>
                <a:spcPts val="0"/>
              </a:spcBef>
              <a:spcAft>
                <a:spcPts val="0"/>
              </a:spcAft>
              <a:buNone/>
              <a:defRPr sz="1400">
                <a:solidFill>
                  <a:srgbClr val="1B2329"/>
                </a:solidFill>
              </a:defRPr>
            </a:lvl6pPr>
            <a:lvl7pPr lvl="6" rtl="0">
              <a:spcBef>
                <a:spcPts val="0"/>
              </a:spcBef>
              <a:spcAft>
                <a:spcPts val="0"/>
              </a:spcAft>
              <a:buNone/>
              <a:defRPr sz="1400">
                <a:solidFill>
                  <a:srgbClr val="1B2329"/>
                </a:solidFill>
              </a:defRPr>
            </a:lvl7pPr>
            <a:lvl8pPr lvl="7" rtl="0">
              <a:spcBef>
                <a:spcPts val="0"/>
              </a:spcBef>
              <a:spcAft>
                <a:spcPts val="0"/>
              </a:spcAft>
              <a:buNone/>
              <a:defRPr sz="1400">
                <a:solidFill>
                  <a:srgbClr val="1B2329"/>
                </a:solidFill>
              </a:defRPr>
            </a:lvl8pPr>
            <a:lvl9pPr lvl="8" rtl="0">
              <a:spcBef>
                <a:spcPts val="0"/>
              </a:spcBef>
              <a:spcAft>
                <a:spcPts val="0"/>
              </a:spcAft>
              <a:buNone/>
              <a:defRPr sz="1400">
                <a:solidFill>
                  <a:srgbClr val="1B2329"/>
                </a:solidFill>
              </a:defRPr>
            </a:lvl9pPr>
          </a:lstStyle>
          <a:p/>
        </p:txBody>
      </p:sp>
      <p:cxnSp>
        <p:nvCxnSpPr>
          <p:cNvPr id="763" name="Google Shape;763;p87"/>
          <p:cNvCxnSpPr/>
          <p:nvPr/>
        </p:nvCxnSpPr>
        <p:spPr>
          <a:xfrm>
            <a:off x="345088" y="4626900"/>
            <a:ext cx="8461200" cy="0"/>
          </a:xfrm>
          <a:prstGeom prst="straightConnector1">
            <a:avLst/>
          </a:prstGeom>
          <a:noFill/>
          <a:ln cap="flat" cmpd="sng" w="9525">
            <a:solidFill>
              <a:srgbClr val="DBDBDB"/>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Graph Slide 1">
  <p:cSld name="04 Graph Slide">
    <p:spTree>
      <p:nvGrpSpPr>
        <p:cNvPr id="764" name="Shape 764"/>
        <p:cNvGrpSpPr/>
        <p:nvPr/>
      </p:nvGrpSpPr>
      <p:grpSpPr>
        <a:xfrm>
          <a:off x="0" y="0"/>
          <a:ext cx="0" cy="0"/>
          <a:chOff x="0" y="0"/>
          <a:chExt cx="0" cy="0"/>
        </a:xfrm>
      </p:grpSpPr>
      <p:sp>
        <p:nvSpPr>
          <p:cNvPr id="765" name="Google Shape;765;p88"/>
          <p:cNvSpPr/>
          <p:nvPr/>
        </p:nvSpPr>
        <p:spPr>
          <a:xfrm>
            <a:off x="28" y="977991"/>
            <a:ext cx="9144000" cy="3592800"/>
          </a:xfrm>
          <a:prstGeom prst="rect">
            <a:avLst/>
          </a:prstGeom>
          <a:solidFill>
            <a:srgbClr val="F5F5F5"/>
          </a:solidFill>
          <a:ln>
            <a:noFill/>
          </a:ln>
        </p:spPr>
        <p:txBody>
          <a:bodyPr anchorCtr="0" anchor="ctr" bIns="34275" lIns="34275" spcFirstLastPara="1" rIns="34275" wrap="square" tIns="34275">
            <a:noAutofit/>
          </a:bodyPr>
          <a:lstStyle/>
          <a:p>
            <a:pPr indent="0" lvl="0" marL="0" marR="0" rtl="0" algn="l">
              <a:spcBef>
                <a:spcPts val="0"/>
              </a:spcBef>
              <a:spcAft>
                <a:spcPts val="0"/>
              </a:spcAft>
              <a:buClr>
                <a:schemeClr val="dk1"/>
              </a:buClr>
              <a:buSzPts val="500"/>
              <a:buFont typeface="Arial"/>
              <a:buNone/>
            </a:pPr>
            <a:r>
              <a:t/>
            </a:r>
            <a:endParaRPr b="0" i="0" sz="500" u="none" cap="none" strike="noStrike">
              <a:solidFill>
                <a:schemeClr val="dk1"/>
              </a:solidFill>
              <a:latin typeface="JetBrains Mono"/>
              <a:ea typeface="JetBrains Mono"/>
              <a:cs typeface="JetBrains Mono"/>
              <a:sym typeface="JetBrains Mono"/>
            </a:endParaRPr>
          </a:p>
        </p:txBody>
      </p:sp>
      <p:sp>
        <p:nvSpPr>
          <p:cNvPr id="766" name="Google Shape;766;p88"/>
          <p:cNvSpPr txBox="1"/>
          <p:nvPr>
            <p:ph type="title"/>
          </p:nvPr>
        </p:nvSpPr>
        <p:spPr>
          <a:xfrm>
            <a:off x="1950572" y="296559"/>
            <a:ext cx="5242800" cy="559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lt2"/>
              </a:buClr>
              <a:buSzPts val="2000"/>
              <a:buFont typeface="DM Sans"/>
              <a:buNone/>
              <a:defRPr b="1" i="0" sz="2700" u="none" cap="none" strike="noStrike">
                <a:solidFill>
                  <a:schemeClr val="lt2"/>
                </a:solidFill>
                <a:latin typeface="DM Sans"/>
                <a:ea typeface="DM Sans"/>
                <a:cs typeface="DM Sans"/>
                <a:sym typeface="DM Sans"/>
              </a:defRPr>
            </a:lvl1pPr>
            <a:lvl2pPr lvl="1" marR="0" rtl="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2pPr>
            <a:lvl3pPr lvl="2" marR="0" rtl="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3pPr>
            <a:lvl4pPr lvl="3" marR="0" rtl="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4pPr>
            <a:lvl5pPr lvl="4" marR="0" rtl="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5pPr>
            <a:lvl6pPr lvl="5" marR="0" rtl="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6pPr>
            <a:lvl7pPr lvl="6" marR="0" rtl="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7pPr>
            <a:lvl8pPr lvl="7" marR="0" rtl="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8pPr>
            <a:lvl9pPr lvl="8" marR="0" rtl="0" algn="ctr">
              <a:lnSpc>
                <a:spcPct val="100000"/>
              </a:lnSpc>
              <a:spcBef>
                <a:spcPts val="0"/>
              </a:spcBef>
              <a:spcAft>
                <a:spcPts val="0"/>
              </a:spcAft>
              <a:buClr>
                <a:srgbClr val="000000"/>
              </a:buClr>
              <a:buSzPts val="2000"/>
              <a:buFont typeface="DM Sans"/>
              <a:buNone/>
              <a:defRPr b="1" i="0" sz="2700" u="none" cap="none" strike="noStrike">
                <a:solidFill>
                  <a:srgbClr val="000000"/>
                </a:solidFill>
                <a:latin typeface="DM Sans"/>
                <a:ea typeface="DM Sans"/>
                <a:cs typeface="DM Sans"/>
                <a:sym typeface="DM Sans"/>
              </a:defRPr>
            </a:lvl9pPr>
          </a:lstStyle>
          <a:p/>
        </p:txBody>
      </p:sp>
      <p:pic>
        <p:nvPicPr>
          <p:cNvPr id="767" name="Google Shape;767;p88"/>
          <p:cNvPicPr preferRelativeResize="0"/>
          <p:nvPr/>
        </p:nvPicPr>
        <p:blipFill rotWithShape="1">
          <a:blip r:embed="rId2">
            <a:alphaModFix/>
          </a:blip>
          <a:srcRect b="0" l="0" r="0" t="0"/>
          <a:stretch/>
        </p:blipFill>
        <p:spPr>
          <a:xfrm>
            <a:off x="267430" y="4744238"/>
            <a:ext cx="227231" cy="281834"/>
          </a:xfrm>
          <a:prstGeom prst="rect">
            <a:avLst/>
          </a:prstGeom>
          <a:noFill/>
          <a:ln>
            <a:noFill/>
          </a:ln>
        </p:spPr>
      </p:pic>
      <p:sp>
        <p:nvSpPr>
          <p:cNvPr id="768" name="Google Shape;768;p8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indent="0" lvl="0" marL="0" marR="0" rtl="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1pPr>
            <a:lvl2pPr indent="0" lvl="1" marL="0" marR="0" rtl="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2pPr>
            <a:lvl3pPr indent="0" lvl="2" marL="0" marR="0" rtl="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3pPr>
            <a:lvl4pPr indent="0" lvl="3" marL="0" marR="0" rtl="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4pPr>
            <a:lvl5pPr indent="0" lvl="4" marL="0" marR="0" rtl="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5pPr>
            <a:lvl6pPr indent="0" lvl="5" marL="0" marR="0" rtl="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6pPr>
            <a:lvl7pPr indent="0" lvl="6" marL="0" marR="0" rtl="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7pPr>
            <a:lvl8pPr indent="0" lvl="7" marL="0" marR="0" rtl="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8pPr>
            <a:lvl9pPr indent="0" lvl="8" marL="0" marR="0" rtl="0" algn="r">
              <a:buClr>
                <a:schemeClr val="accent4"/>
              </a:buClr>
              <a:buSzPts val="900"/>
              <a:buFont typeface="JetBrains Mono"/>
              <a:buNone/>
              <a:defRPr b="0" i="0" sz="900" u="none" cap="none" strike="noStrike">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1890">
          <p15:clr>
            <a:schemeClr val="accent6"/>
          </p15:clr>
        </p15:guide>
        <p15:guide id="2" pos="2431">
          <p15:clr>
            <a:schemeClr val="accent6"/>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69" name="Shape 769"/>
        <p:cNvGrpSpPr/>
        <p:nvPr/>
      </p:nvGrpSpPr>
      <p:grpSpPr>
        <a:xfrm>
          <a:off x="0" y="0"/>
          <a:ext cx="0" cy="0"/>
          <a:chOff x="0" y="0"/>
          <a:chExt cx="0" cy="0"/>
        </a:xfrm>
      </p:grpSpPr>
      <p:sp>
        <p:nvSpPr>
          <p:cNvPr id="770" name="Google Shape;770;p8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300"/>
              <a:buChar char="●"/>
              <a:defRPr sz="5300"/>
            </a:lvl1pPr>
            <a:lvl2pPr lvl="1" rtl="0" algn="ctr">
              <a:spcBef>
                <a:spcPts val="0"/>
              </a:spcBef>
              <a:spcAft>
                <a:spcPts val="0"/>
              </a:spcAft>
              <a:buSzPts val="5300"/>
              <a:buChar char="○"/>
              <a:defRPr sz="5300"/>
            </a:lvl2pPr>
            <a:lvl3pPr lvl="2" rtl="0" algn="ctr">
              <a:spcBef>
                <a:spcPts val="0"/>
              </a:spcBef>
              <a:spcAft>
                <a:spcPts val="0"/>
              </a:spcAft>
              <a:buSzPts val="5300"/>
              <a:buChar char="■"/>
              <a:defRPr sz="5300"/>
            </a:lvl3pPr>
            <a:lvl4pPr lvl="3" rtl="0" algn="ctr">
              <a:spcBef>
                <a:spcPts val="0"/>
              </a:spcBef>
              <a:spcAft>
                <a:spcPts val="0"/>
              </a:spcAft>
              <a:buSzPts val="5300"/>
              <a:buChar char="●"/>
              <a:defRPr sz="5300"/>
            </a:lvl4pPr>
            <a:lvl5pPr lvl="4" rtl="0" algn="ctr">
              <a:spcBef>
                <a:spcPts val="0"/>
              </a:spcBef>
              <a:spcAft>
                <a:spcPts val="0"/>
              </a:spcAft>
              <a:buSzPts val="5300"/>
              <a:buChar char="○"/>
              <a:defRPr sz="5300"/>
            </a:lvl5pPr>
            <a:lvl6pPr lvl="5" rtl="0" algn="ctr">
              <a:spcBef>
                <a:spcPts val="0"/>
              </a:spcBef>
              <a:spcAft>
                <a:spcPts val="0"/>
              </a:spcAft>
              <a:buSzPts val="5300"/>
              <a:buChar char="■"/>
              <a:defRPr sz="5300"/>
            </a:lvl6pPr>
            <a:lvl7pPr lvl="6" rtl="0" algn="ctr">
              <a:spcBef>
                <a:spcPts val="0"/>
              </a:spcBef>
              <a:spcAft>
                <a:spcPts val="0"/>
              </a:spcAft>
              <a:buSzPts val="5300"/>
              <a:buChar char="●"/>
              <a:defRPr sz="5300"/>
            </a:lvl7pPr>
            <a:lvl8pPr lvl="7" rtl="0" algn="ctr">
              <a:spcBef>
                <a:spcPts val="0"/>
              </a:spcBef>
              <a:spcAft>
                <a:spcPts val="0"/>
              </a:spcAft>
              <a:buSzPts val="5300"/>
              <a:buChar char="○"/>
              <a:defRPr sz="5300"/>
            </a:lvl8pPr>
            <a:lvl9pPr lvl="8" rtl="0" algn="ctr">
              <a:spcBef>
                <a:spcPts val="0"/>
              </a:spcBef>
              <a:spcAft>
                <a:spcPts val="0"/>
              </a:spcAft>
              <a:buSzPts val="5300"/>
              <a:buChar char="■"/>
              <a:defRPr sz="5300"/>
            </a:lvl9pPr>
          </a:lstStyle>
          <a:p/>
        </p:txBody>
      </p:sp>
      <p:sp>
        <p:nvSpPr>
          <p:cNvPr id="771" name="Google Shape;771;p89"/>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900"/>
              <a:buNone/>
              <a:defRPr sz="29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
        <p:nvSpPr>
          <p:cNvPr id="772" name="Google Shape;772;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
  <p:cSld name="CUSTOM_5">
    <p:bg>
      <p:bgPr>
        <a:solidFill>
          <a:schemeClr val="accent2"/>
        </a:solidFill>
      </p:bgPr>
    </p:bg>
    <p:spTree>
      <p:nvGrpSpPr>
        <p:cNvPr id="774" name="Shape 774"/>
        <p:cNvGrpSpPr/>
        <p:nvPr/>
      </p:nvGrpSpPr>
      <p:grpSpPr>
        <a:xfrm>
          <a:off x="0" y="0"/>
          <a:ext cx="0" cy="0"/>
          <a:chOff x="0" y="0"/>
          <a:chExt cx="0" cy="0"/>
        </a:xfrm>
      </p:grpSpPr>
      <p:sp>
        <p:nvSpPr>
          <p:cNvPr id="775" name="Google Shape;775;p91"/>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76" name="Google Shape;776;p91"/>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77" name="Google Shape;777;p91"/>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778" name="Google Shape;778;p91"/>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 1">
  <p:cSld name="CUSTOM_5_3">
    <p:bg>
      <p:bgPr>
        <a:solidFill>
          <a:schemeClr val="dk1"/>
        </a:solidFill>
      </p:bgPr>
    </p:bg>
    <p:spTree>
      <p:nvGrpSpPr>
        <p:cNvPr id="779" name="Shape 779"/>
        <p:cNvGrpSpPr/>
        <p:nvPr/>
      </p:nvGrpSpPr>
      <p:grpSpPr>
        <a:xfrm>
          <a:off x="0" y="0"/>
          <a:ext cx="0" cy="0"/>
          <a:chOff x="0" y="0"/>
          <a:chExt cx="0" cy="0"/>
        </a:xfrm>
      </p:grpSpPr>
      <p:sp>
        <p:nvSpPr>
          <p:cNvPr id="780" name="Google Shape;780;p92"/>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81" name="Google Shape;781;p92"/>
          <p:cNvSpPr txBox="1"/>
          <p:nvPr>
            <p:ph type="title"/>
          </p:nvPr>
        </p:nvSpPr>
        <p:spPr>
          <a:xfrm>
            <a:off x="329153" y="1457325"/>
            <a:ext cx="5364000" cy="22290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5400"/>
              <a:buFont typeface="DM Sans"/>
              <a:buNone/>
              <a:defRPr b="1" sz="54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pic>
        <p:nvPicPr>
          <p:cNvPr id="782" name="Google Shape;782;p92"/>
          <p:cNvPicPr preferRelativeResize="0"/>
          <p:nvPr/>
        </p:nvPicPr>
        <p:blipFill>
          <a:blip r:embed="rId2">
            <a:alphaModFix/>
          </a:blip>
          <a:stretch>
            <a:fillRect/>
          </a:stretch>
        </p:blipFill>
        <p:spPr>
          <a:xfrm>
            <a:off x="272010" y="4449175"/>
            <a:ext cx="1146428" cy="408524"/>
          </a:xfrm>
          <a:prstGeom prst="rect">
            <a:avLst/>
          </a:prstGeom>
          <a:noFill/>
          <a:ln>
            <a:noFill/>
          </a:ln>
        </p:spPr>
      </p:pic>
      <p:sp>
        <p:nvSpPr>
          <p:cNvPr id="783" name="Google Shape;783;p92"/>
          <p:cNvSpPr txBox="1"/>
          <p:nvPr>
            <p:ph idx="2" type="subTitle"/>
          </p:nvPr>
        </p:nvSpPr>
        <p:spPr>
          <a:xfrm>
            <a:off x="6329115" y="342900"/>
            <a:ext cx="2485800" cy="311100"/>
          </a:xfrm>
          <a:prstGeom prst="rect">
            <a:avLst/>
          </a:prstGeom>
          <a:noFill/>
          <a:ln>
            <a:noFill/>
          </a:ln>
        </p:spPr>
        <p:txBody>
          <a:bodyPr anchorCtr="0" anchor="t" bIns="0" lIns="0" spcFirstLastPara="1" rIns="0" wrap="square" tIns="0">
            <a:noAutofit/>
          </a:bodyPr>
          <a:lstStyle>
            <a:lvl1pPr lvl="0"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lgn="r">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ue2">
  <p:cSld name="CUSTOM_5_2">
    <p:bg>
      <p:bgPr>
        <a:solidFill>
          <a:schemeClr val="accent2"/>
        </a:solidFill>
      </p:bgPr>
    </p:bg>
    <p:spTree>
      <p:nvGrpSpPr>
        <p:cNvPr id="784" name="Shape 784"/>
        <p:cNvGrpSpPr/>
        <p:nvPr/>
      </p:nvGrpSpPr>
      <p:grpSpPr>
        <a:xfrm>
          <a:off x="0" y="0"/>
          <a:ext cx="0" cy="0"/>
          <a:chOff x="0" y="0"/>
          <a:chExt cx="0" cy="0"/>
        </a:xfrm>
      </p:grpSpPr>
      <p:sp>
        <p:nvSpPr>
          <p:cNvPr id="785" name="Google Shape;785;p93"/>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86" name="Google Shape;786;p93"/>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87" name="Google Shape;787;p93"/>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88" name="Google Shape;788;p93"/>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89" name="Google Shape;789;p93"/>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Black2">
  <p:cSld name="CUSTOM_5_2_1">
    <p:bg>
      <p:bgPr>
        <a:solidFill>
          <a:schemeClr val="dk1"/>
        </a:solidFill>
      </p:bgPr>
    </p:bg>
    <p:spTree>
      <p:nvGrpSpPr>
        <p:cNvPr id="790" name="Shape 790"/>
        <p:cNvGrpSpPr/>
        <p:nvPr/>
      </p:nvGrpSpPr>
      <p:grpSpPr>
        <a:xfrm>
          <a:off x="0" y="0"/>
          <a:ext cx="0" cy="0"/>
          <a:chOff x="0" y="0"/>
          <a:chExt cx="0" cy="0"/>
        </a:xfrm>
      </p:grpSpPr>
      <p:sp>
        <p:nvSpPr>
          <p:cNvPr id="791" name="Google Shape;791;p94"/>
          <p:cNvSpPr txBox="1"/>
          <p:nvPr>
            <p:ph idx="1" type="subTitle"/>
          </p:nvPr>
        </p:nvSpPr>
        <p:spPr>
          <a:xfrm>
            <a:off x="329153"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92" name="Google Shape;792;p94"/>
          <p:cNvSpPr txBox="1"/>
          <p:nvPr>
            <p:ph type="title"/>
          </p:nvPr>
        </p:nvSpPr>
        <p:spPr>
          <a:xfrm>
            <a:off x="329153" y="1457325"/>
            <a:ext cx="5364000" cy="16899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lt1"/>
              </a:buClr>
              <a:buSzPts val="4500"/>
              <a:buFont typeface="DM Sans"/>
              <a:buNone/>
              <a:defRPr b="1" sz="4500">
                <a:solidFill>
                  <a:schemeClr val="lt1"/>
                </a:solidFill>
                <a:latin typeface="DM Sans"/>
                <a:ea typeface="DM Sans"/>
                <a:cs typeface="DM Sans"/>
                <a:sym typeface="DM Sans"/>
              </a:defRPr>
            </a:lvl1pPr>
            <a:lvl2pPr lvl="1"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93" name="Google Shape;793;p94"/>
          <p:cNvSpPr txBox="1"/>
          <p:nvPr>
            <p:ph idx="2" type="subTitle"/>
          </p:nvPr>
        </p:nvSpPr>
        <p:spPr>
          <a:xfrm>
            <a:off x="3146991" y="342900"/>
            <a:ext cx="2485800" cy="311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1pPr>
            <a:lvl2pPr lvl="1"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2pPr>
            <a:lvl3pPr lvl="2"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3pPr>
            <a:lvl4pPr lvl="3"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4pPr>
            <a:lvl5pPr lvl="4"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5pPr>
            <a:lvl6pPr lvl="5"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6pPr>
            <a:lvl7pPr lvl="6"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7pPr>
            <a:lvl8pPr lvl="7"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8pPr>
            <a:lvl9pPr lvl="8" rtl="0">
              <a:spcBef>
                <a:spcPts val="0"/>
              </a:spcBef>
              <a:spcAft>
                <a:spcPts val="0"/>
              </a:spcAft>
              <a:buClr>
                <a:schemeClr val="dk2"/>
              </a:buClr>
              <a:buSzPts val="900"/>
              <a:buFont typeface="JetBrains Mono"/>
              <a:buNone/>
              <a:defRPr sz="900">
                <a:solidFill>
                  <a:schemeClr val="dk2"/>
                </a:solidFill>
                <a:latin typeface="JetBrains Mono"/>
                <a:ea typeface="JetBrains Mono"/>
                <a:cs typeface="JetBrains Mono"/>
                <a:sym typeface="JetBrains Mono"/>
              </a:defRPr>
            </a:lvl9pPr>
          </a:lstStyle>
          <a:p/>
        </p:txBody>
      </p:sp>
      <p:sp>
        <p:nvSpPr>
          <p:cNvPr id="794" name="Google Shape;794;p94"/>
          <p:cNvSpPr txBox="1"/>
          <p:nvPr>
            <p:ph idx="3" type="body"/>
          </p:nvPr>
        </p:nvSpPr>
        <p:spPr>
          <a:xfrm>
            <a:off x="332527" y="3147328"/>
            <a:ext cx="5357100" cy="12273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1pPr>
            <a:lvl2pPr indent="-342900" lvl="1" marL="914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2pPr>
            <a:lvl3pPr indent="-342900" lvl="2" marL="1371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3pPr>
            <a:lvl4pPr indent="-342900" lvl="3" marL="1828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4pPr>
            <a:lvl5pPr indent="-342900" lvl="4" marL="22860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5pPr>
            <a:lvl6pPr indent="-342900" lvl="5" marL="27432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6pPr>
            <a:lvl7pPr indent="-342900" lvl="6" marL="32004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7pPr>
            <a:lvl8pPr indent="-342900" lvl="7" marL="36576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8pPr>
            <a:lvl9pPr indent="-342900" lvl="8" marL="4114800" rtl="0">
              <a:spcBef>
                <a:spcPts val="0"/>
              </a:spcBef>
              <a:spcAft>
                <a:spcPts val="0"/>
              </a:spcAft>
              <a:buClr>
                <a:schemeClr val="lt1"/>
              </a:buClr>
              <a:buSzPts val="1800"/>
              <a:buFont typeface="DM Sans"/>
              <a:buChar char="■"/>
              <a:defRPr sz="1800">
                <a:solidFill>
                  <a:schemeClr val="lt1"/>
                </a:solidFill>
                <a:latin typeface="DM Sans"/>
                <a:ea typeface="DM Sans"/>
                <a:cs typeface="DM Sans"/>
                <a:sym typeface="DM Sans"/>
              </a:defRPr>
            </a:lvl9pPr>
          </a:lstStyle>
          <a:p/>
        </p:txBody>
      </p:sp>
      <p:pic>
        <p:nvPicPr>
          <p:cNvPr id="795" name="Google Shape;795;p94"/>
          <p:cNvPicPr preferRelativeResize="0"/>
          <p:nvPr/>
        </p:nvPicPr>
        <p:blipFill>
          <a:blip r:embed="rId2">
            <a:alphaModFix/>
          </a:blip>
          <a:stretch>
            <a:fillRect/>
          </a:stretch>
        </p:blipFill>
        <p:spPr>
          <a:xfrm>
            <a:off x="272010" y="4449175"/>
            <a:ext cx="1146428" cy="408524"/>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Blue">
  <p:cSld name="CUSTOM_5_1">
    <p:bg>
      <p:bgPr>
        <a:solidFill>
          <a:schemeClr val="accent2"/>
        </a:solidFill>
      </p:bgPr>
    </p:bg>
    <p:spTree>
      <p:nvGrpSpPr>
        <p:cNvPr id="796" name="Shape 796"/>
        <p:cNvGrpSpPr/>
        <p:nvPr/>
      </p:nvGrpSpPr>
      <p:grpSpPr>
        <a:xfrm>
          <a:off x="0" y="0"/>
          <a:ext cx="0" cy="0"/>
          <a:chOff x="0" y="0"/>
          <a:chExt cx="0" cy="0"/>
        </a:xfrm>
      </p:grpSpPr>
      <p:sp>
        <p:nvSpPr>
          <p:cNvPr id="797" name="Google Shape;797;p95"/>
          <p:cNvSpPr txBox="1"/>
          <p:nvPr>
            <p:ph type="title"/>
          </p:nvPr>
        </p:nvSpPr>
        <p:spPr>
          <a:xfrm>
            <a:off x="329153" y="722634"/>
            <a:ext cx="5364000" cy="1425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1pPr>
            <a:lvl2pPr lvl="1"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2pPr>
            <a:lvl3pPr lvl="2"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3pPr>
            <a:lvl4pPr lvl="3"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4pPr>
            <a:lvl5pPr lvl="4"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5pPr>
            <a:lvl6pPr lvl="5"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6pPr>
            <a:lvl7pPr lvl="6"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7pPr>
            <a:lvl8pPr lvl="7"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8pPr>
            <a:lvl9pPr lvl="8" rtl="0" algn="ctr">
              <a:spcBef>
                <a:spcPts val="0"/>
              </a:spcBef>
              <a:spcAft>
                <a:spcPts val="0"/>
              </a:spcAft>
              <a:buClr>
                <a:schemeClr val="lt1"/>
              </a:buClr>
              <a:buSzPts val="3600"/>
              <a:buFont typeface="DM Sans"/>
              <a:buNone/>
              <a:defRPr b="1" sz="3600">
                <a:solidFill>
                  <a:schemeClr val="lt1"/>
                </a:solidFill>
                <a:latin typeface="DM Sans"/>
                <a:ea typeface="DM Sans"/>
                <a:cs typeface="DM Sans"/>
                <a:sym typeface="DM Sans"/>
              </a:defRPr>
            </a:lvl9pPr>
          </a:lstStyle>
          <a:p/>
        </p:txBody>
      </p:sp>
      <p:sp>
        <p:nvSpPr>
          <p:cNvPr id="798" name="Google Shape;798;p95"/>
          <p:cNvSpPr/>
          <p:nvPr>
            <p:ph idx="2" type="pic"/>
          </p:nvPr>
        </p:nvSpPr>
        <p:spPr>
          <a:xfrm>
            <a:off x="323636" y="2570878"/>
            <a:ext cx="685800" cy="685800"/>
          </a:xfrm>
          <a:prstGeom prst="ellipse">
            <a:avLst/>
          </a:prstGeom>
          <a:noFill/>
          <a:ln>
            <a:noFill/>
          </a:ln>
        </p:spPr>
      </p:sp>
      <p:sp>
        <p:nvSpPr>
          <p:cNvPr id="799" name="Google Shape;799;p95"/>
          <p:cNvSpPr/>
          <p:nvPr>
            <p:ph idx="3" type="pic"/>
          </p:nvPr>
        </p:nvSpPr>
        <p:spPr>
          <a:xfrm>
            <a:off x="2104970" y="2570878"/>
            <a:ext cx="685800" cy="685800"/>
          </a:xfrm>
          <a:prstGeom prst="ellipse">
            <a:avLst/>
          </a:prstGeom>
          <a:noFill/>
          <a:ln>
            <a:noFill/>
          </a:ln>
        </p:spPr>
      </p:sp>
      <p:sp>
        <p:nvSpPr>
          <p:cNvPr id="800" name="Google Shape;800;p95"/>
          <p:cNvSpPr/>
          <p:nvPr>
            <p:ph idx="4" type="pic"/>
          </p:nvPr>
        </p:nvSpPr>
        <p:spPr>
          <a:xfrm>
            <a:off x="3886303" y="2570878"/>
            <a:ext cx="685800" cy="685800"/>
          </a:xfrm>
          <a:prstGeom prst="ellipse">
            <a:avLst/>
          </a:prstGeom>
          <a:noFill/>
          <a:ln>
            <a:noFill/>
          </a:ln>
        </p:spPr>
      </p:sp>
      <p:sp>
        <p:nvSpPr>
          <p:cNvPr id="801" name="Google Shape;801;p95"/>
          <p:cNvSpPr/>
          <p:nvPr>
            <p:ph idx="5" type="pic"/>
          </p:nvPr>
        </p:nvSpPr>
        <p:spPr>
          <a:xfrm>
            <a:off x="5667636" y="2570878"/>
            <a:ext cx="685800" cy="685800"/>
          </a:xfrm>
          <a:prstGeom prst="ellipse">
            <a:avLst/>
          </a:prstGeom>
          <a:noFill/>
          <a:ln>
            <a:noFill/>
          </a:ln>
        </p:spPr>
      </p:sp>
      <p:pic>
        <p:nvPicPr>
          <p:cNvPr id="802" name="Google Shape;802;p95"/>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03" name="Google Shape;803;p95"/>
          <p:cNvSpPr txBox="1"/>
          <p:nvPr>
            <p:ph idx="1"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300"/>
              <a:buFont typeface="JetBrains Mono"/>
              <a:buNone/>
              <a:defRPr sz="1300">
                <a:solidFill>
                  <a:schemeClr val="dk2"/>
                </a:solidFill>
                <a:latin typeface="JetBrains Mono"/>
                <a:ea typeface="JetBrains Mono"/>
                <a:cs typeface="JetBrains Mono"/>
                <a:sym typeface="JetBrains Mon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
        <p:nvSpPr>
          <p:cNvPr id="804" name="Google Shape;804;p95"/>
          <p:cNvSpPr txBox="1"/>
          <p:nvPr>
            <p:ph idx="6" type="subTitle"/>
          </p:nvPr>
        </p:nvSpPr>
        <p:spPr>
          <a:xfrm>
            <a:off x="323641"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05" name="Google Shape;805;p95"/>
          <p:cNvSpPr txBox="1"/>
          <p:nvPr>
            <p:ph idx="7" type="subTitle"/>
          </p:nvPr>
        </p:nvSpPr>
        <p:spPr>
          <a:xfrm>
            <a:off x="323636"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806" name="Google Shape;806;p95"/>
          <p:cNvSpPr txBox="1"/>
          <p:nvPr>
            <p:ph idx="8" type="subTitle"/>
          </p:nvPr>
        </p:nvSpPr>
        <p:spPr>
          <a:xfrm>
            <a:off x="2104968"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07" name="Google Shape;807;p95"/>
          <p:cNvSpPr txBox="1"/>
          <p:nvPr>
            <p:ph idx="9" type="subTitle"/>
          </p:nvPr>
        </p:nvSpPr>
        <p:spPr>
          <a:xfrm>
            <a:off x="2104963"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808" name="Google Shape;808;p95"/>
          <p:cNvSpPr txBox="1"/>
          <p:nvPr>
            <p:ph idx="13" type="subTitle"/>
          </p:nvPr>
        </p:nvSpPr>
        <p:spPr>
          <a:xfrm>
            <a:off x="3886295"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09" name="Google Shape;809;p95"/>
          <p:cNvSpPr txBox="1"/>
          <p:nvPr>
            <p:ph idx="14" type="subTitle"/>
          </p:nvPr>
        </p:nvSpPr>
        <p:spPr>
          <a:xfrm>
            <a:off x="3886290"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
        <p:nvSpPr>
          <p:cNvPr id="810" name="Google Shape;810;p95"/>
          <p:cNvSpPr txBox="1"/>
          <p:nvPr>
            <p:ph idx="15" type="subTitle"/>
          </p:nvPr>
        </p:nvSpPr>
        <p:spPr>
          <a:xfrm>
            <a:off x="5667622" y="3420994"/>
            <a:ext cx="12387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1pPr>
            <a:lvl2pPr lvl="1"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2pPr>
            <a:lvl3pPr lvl="2"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3pPr>
            <a:lvl4pPr lvl="3"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4pPr>
            <a:lvl5pPr lvl="4"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5pPr>
            <a:lvl6pPr lvl="5"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6pPr>
            <a:lvl7pPr lvl="6"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7pPr>
            <a:lvl8pPr lvl="7"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8pPr>
            <a:lvl9pPr lvl="8" rtl="0">
              <a:spcBef>
                <a:spcPts val="0"/>
              </a:spcBef>
              <a:spcAft>
                <a:spcPts val="0"/>
              </a:spcAft>
              <a:buClr>
                <a:schemeClr val="dk2"/>
              </a:buClr>
              <a:buSzPts val="1600"/>
              <a:buFont typeface="DM Sans"/>
              <a:buNone/>
              <a:defRPr sz="1600">
                <a:solidFill>
                  <a:schemeClr val="dk2"/>
                </a:solidFill>
                <a:latin typeface="DM Sans"/>
                <a:ea typeface="DM Sans"/>
                <a:cs typeface="DM Sans"/>
                <a:sym typeface="DM Sans"/>
              </a:defRPr>
            </a:lvl9pPr>
          </a:lstStyle>
          <a:p/>
        </p:txBody>
      </p:sp>
      <p:sp>
        <p:nvSpPr>
          <p:cNvPr id="811" name="Google Shape;811;p95"/>
          <p:cNvSpPr txBox="1"/>
          <p:nvPr>
            <p:ph idx="16" type="subTitle"/>
          </p:nvPr>
        </p:nvSpPr>
        <p:spPr>
          <a:xfrm>
            <a:off x="5667618" y="3985359"/>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1pPr>
            <a:lvl2pPr lvl="1"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2pPr>
            <a:lvl3pPr lvl="2"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3pPr>
            <a:lvl4pPr lvl="3"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4pPr>
            <a:lvl5pPr lvl="4"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5pPr>
            <a:lvl6pPr lvl="5"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6pPr>
            <a:lvl7pPr lvl="6"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7pPr>
            <a:lvl8pPr lvl="7"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8pPr>
            <a:lvl9pPr lvl="8" rtl="0">
              <a:spcBef>
                <a:spcPts val="0"/>
              </a:spcBef>
              <a:spcAft>
                <a:spcPts val="0"/>
              </a:spcAft>
              <a:buClr>
                <a:schemeClr val="dk2"/>
              </a:buClr>
              <a:buSzPts val="900"/>
              <a:buFont typeface="DM Sans"/>
              <a:buNone/>
              <a:defRPr sz="900">
                <a:solidFill>
                  <a:schemeClr val="dk2"/>
                </a:solidFill>
                <a:latin typeface="DM Sans"/>
                <a:ea typeface="DM Sans"/>
                <a:cs typeface="DM Sans"/>
                <a:sym typeface="DM Sans"/>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Gray">
  <p:cSld name="CUSTOM_5_1_1">
    <p:bg>
      <p:bgPr>
        <a:solidFill>
          <a:schemeClr val="lt1"/>
        </a:solidFill>
      </p:bgPr>
    </p:bg>
    <p:spTree>
      <p:nvGrpSpPr>
        <p:cNvPr id="812" name="Shape 812"/>
        <p:cNvGrpSpPr/>
        <p:nvPr/>
      </p:nvGrpSpPr>
      <p:grpSpPr>
        <a:xfrm>
          <a:off x="0" y="0"/>
          <a:ext cx="0" cy="0"/>
          <a:chOff x="0" y="0"/>
          <a:chExt cx="0" cy="0"/>
        </a:xfrm>
      </p:grpSpPr>
      <p:sp>
        <p:nvSpPr>
          <p:cNvPr id="813" name="Google Shape;813;p96"/>
          <p:cNvSpPr txBox="1"/>
          <p:nvPr>
            <p:ph idx="1" type="subTitle"/>
          </p:nvPr>
        </p:nvSpPr>
        <p:spPr>
          <a:xfrm>
            <a:off x="380784"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14" name="Google Shape;814;p96"/>
          <p:cNvSpPr txBox="1"/>
          <p:nvPr>
            <p:ph type="title"/>
          </p:nvPr>
        </p:nvSpPr>
        <p:spPr>
          <a:xfrm>
            <a:off x="329153" y="710672"/>
            <a:ext cx="5364000" cy="111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2pPr>
            <a:lvl3pPr lvl="2"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3pPr>
            <a:lvl4pPr lvl="3"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4pPr>
            <a:lvl5pPr lvl="4"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5pPr>
            <a:lvl6pPr lvl="5"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6pPr>
            <a:lvl7pPr lvl="6"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7pPr>
            <a:lvl8pPr lvl="7"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8pPr>
            <a:lvl9pPr lvl="8" rtl="0" algn="ctr">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9pPr>
          </a:lstStyle>
          <a:p/>
        </p:txBody>
      </p:sp>
      <p:sp>
        <p:nvSpPr>
          <p:cNvPr id="815" name="Google Shape;815;p96"/>
          <p:cNvSpPr/>
          <p:nvPr>
            <p:ph idx="2" type="pic"/>
          </p:nvPr>
        </p:nvSpPr>
        <p:spPr>
          <a:xfrm>
            <a:off x="323636" y="2170828"/>
            <a:ext cx="925800" cy="925800"/>
          </a:xfrm>
          <a:prstGeom prst="ellipse">
            <a:avLst/>
          </a:prstGeom>
          <a:noFill/>
          <a:ln>
            <a:noFill/>
          </a:ln>
        </p:spPr>
      </p:sp>
      <p:sp>
        <p:nvSpPr>
          <p:cNvPr id="816" name="Google Shape;816;p96"/>
          <p:cNvSpPr/>
          <p:nvPr>
            <p:ph idx="3" type="pic"/>
          </p:nvPr>
        </p:nvSpPr>
        <p:spPr>
          <a:xfrm>
            <a:off x="2447822" y="2170828"/>
            <a:ext cx="925800" cy="925800"/>
          </a:xfrm>
          <a:prstGeom prst="ellipse">
            <a:avLst/>
          </a:prstGeom>
          <a:noFill/>
          <a:ln>
            <a:noFill/>
          </a:ln>
        </p:spPr>
      </p:sp>
      <p:sp>
        <p:nvSpPr>
          <p:cNvPr id="817" name="Google Shape;817;p96"/>
          <p:cNvSpPr/>
          <p:nvPr>
            <p:ph idx="4" type="pic"/>
          </p:nvPr>
        </p:nvSpPr>
        <p:spPr>
          <a:xfrm>
            <a:off x="4572008" y="2170828"/>
            <a:ext cx="925800" cy="925800"/>
          </a:xfrm>
          <a:prstGeom prst="ellipse">
            <a:avLst/>
          </a:prstGeom>
          <a:noFill/>
          <a:ln>
            <a:noFill/>
          </a:ln>
        </p:spPr>
      </p:sp>
      <p:sp>
        <p:nvSpPr>
          <p:cNvPr id="818" name="Google Shape;818;p96"/>
          <p:cNvSpPr txBox="1"/>
          <p:nvPr>
            <p:ph idx="5" type="subTitle"/>
          </p:nvPr>
        </p:nvSpPr>
        <p:spPr>
          <a:xfrm>
            <a:off x="2504968"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19" name="Google Shape;819;p96"/>
          <p:cNvSpPr txBox="1"/>
          <p:nvPr>
            <p:ph idx="6" type="subTitle"/>
          </p:nvPr>
        </p:nvSpPr>
        <p:spPr>
          <a:xfrm>
            <a:off x="4629143"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20" name="Google Shape;820;p96"/>
          <p:cNvSpPr txBox="1"/>
          <p:nvPr>
            <p:ph idx="7" type="subTitle"/>
          </p:nvPr>
        </p:nvSpPr>
        <p:spPr>
          <a:xfrm>
            <a:off x="380784"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21" name="Google Shape;821;p96"/>
          <p:cNvSpPr txBox="1"/>
          <p:nvPr>
            <p:ph idx="8" type="subTitle"/>
          </p:nvPr>
        </p:nvSpPr>
        <p:spPr>
          <a:xfrm>
            <a:off x="250496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22" name="Google Shape;822;p96"/>
          <p:cNvSpPr txBox="1"/>
          <p:nvPr>
            <p:ph idx="9" type="subTitle"/>
          </p:nvPr>
        </p:nvSpPr>
        <p:spPr>
          <a:xfrm>
            <a:off x="4629150"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23" name="Google Shape;823;p96"/>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24" name="Google Shape;824;p96"/>
          <p:cNvSpPr txBox="1"/>
          <p:nvPr>
            <p:ph idx="13" type="subTitle"/>
          </p:nvPr>
        </p:nvSpPr>
        <p:spPr>
          <a:xfrm>
            <a:off x="329153" y="342900"/>
            <a:ext cx="3864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300"/>
              <a:buFont typeface="JetBrains Mono"/>
              <a:buNone/>
              <a:defRPr sz="1300">
                <a:solidFill>
                  <a:schemeClr val="lt2"/>
                </a:solidFill>
                <a:latin typeface="JetBrains Mono"/>
                <a:ea typeface="JetBrains Mono"/>
                <a:cs typeface="JetBrains Mono"/>
                <a:sym typeface="JetBrains Mono"/>
              </a:defRPr>
            </a:lvl1pPr>
            <a:lvl2pPr lvl="1" rtl="0">
              <a:spcBef>
                <a:spcPts val="0"/>
              </a:spcBef>
              <a:spcAft>
                <a:spcPts val="0"/>
              </a:spcAft>
              <a:buClr>
                <a:schemeClr val="lt2"/>
              </a:buClr>
              <a:buSzPts val="1300"/>
              <a:buNone/>
              <a:defRPr sz="1300">
                <a:solidFill>
                  <a:schemeClr val="lt2"/>
                </a:solidFill>
              </a:defRPr>
            </a:lvl2pPr>
            <a:lvl3pPr lvl="2" rtl="0">
              <a:spcBef>
                <a:spcPts val="0"/>
              </a:spcBef>
              <a:spcAft>
                <a:spcPts val="0"/>
              </a:spcAft>
              <a:buClr>
                <a:schemeClr val="lt2"/>
              </a:buClr>
              <a:buSzPts val="1300"/>
              <a:buNone/>
              <a:defRPr sz="1300">
                <a:solidFill>
                  <a:schemeClr val="lt2"/>
                </a:solidFill>
              </a:defRPr>
            </a:lvl3pPr>
            <a:lvl4pPr lvl="3" rtl="0">
              <a:spcBef>
                <a:spcPts val="0"/>
              </a:spcBef>
              <a:spcAft>
                <a:spcPts val="0"/>
              </a:spcAft>
              <a:buClr>
                <a:schemeClr val="lt2"/>
              </a:buClr>
              <a:buSzPts val="1300"/>
              <a:buNone/>
              <a:defRPr sz="1300">
                <a:solidFill>
                  <a:schemeClr val="lt2"/>
                </a:solidFill>
              </a:defRPr>
            </a:lvl4pPr>
            <a:lvl5pPr lvl="4" rtl="0">
              <a:spcBef>
                <a:spcPts val="0"/>
              </a:spcBef>
              <a:spcAft>
                <a:spcPts val="0"/>
              </a:spcAft>
              <a:buClr>
                <a:schemeClr val="lt2"/>
              </a:buClr>
              <a:buSzPts val="1300"/>
              <a:buNone/>
              <a:defRPr sz="1300">
                <a:solidFill>
                  <a:schemeClr val="lt2"/>
                </a:solidFill>
              </a:defRPr>
            </a:lvl5pPr>
            <a:lvl6pPr lvl="5" rtl="0">
              <a:spcBef>
                <a:spcPts val="0"/>
              </a:spcBef>
              <a:spcAft>
                <a:spcPts val="0"/>
              </a:spcAft>
              <a:buClr>
                <a:schemeClr val="lt2"/>
              </a:buClr>
              <a:buSzPts val="1300"/>
              <a:buNone/>
              <a:defRPr sz="1300">
                <a:solidFill>
                  <a:schemeClr val="lt2"/>
                </a:solidFill>
              </a:defRPr>
            </a:lvl6pPr>
            <a:lvl7pPr lvl="6" rtl="0">
              <a:spcBef>
                <a:spcPts val="0"/>
              </a:spcBef>
              <a:spcAft>
                <a:spcPts val="0"/>
              </a:spcAft>
              <a:buClr>
                <a:schemeClr val="lt2"/>
              </a:buClr>
              <a:buSzPts val="1300"/>
              <a:buNone/>
              <a:defRPr sz="1300">
                <a:solidFill>
                  <a:schemeClr val="lt2"/>
                </a:solidFill>
              </a:defRPr>
            </a:lvl7pPr>
            <a:lvl8pPr lvl="7" rtl="0">
              <a:spcBef>
                <a:spcPts val="0"/>
              </a:spcBef>
              <a:spcAft>
                <a:spcPts val="0"/>
              </a:spcAft>
              <a:buClr>
                <a:schemeClr val="lt2"/>
              </a:buClr>
              <a:buSzPts val="1300"/>
              <a:buNone/>
              <a:defRPr sz="1300">
                <a:solidFill>
                  <a:schemeClr val="lt2"/>
                </a:solidFill>
              </a:defRPr>
            </a:lvl8pPr>
            <a:lvl9pPr lvl="8" rtl="0">
              <a:spcBef>
                <a:spcPts val="0"/>
              </a:spcBef>
              <a:spcAft>
                <a:spcPts val="0"/>
              </a:spcAft>
              <a:buClr>
                <a:schemeClr val="lt2"/>
              </a:buClr>
              <a:buSzPts val="1300"/>
              <a:buNone/>
              <a:defRPr sz="1300">
                <a:solidFill>
                  <a:schemeClr val="lt2"/>
                </a:solidFill>
              </a:defRPr>
            </a:lvl9pPr>
          </a:lstStyle>
          <a:p/>
        </p:txBody>
      </p:sp>
      <p:sp>
        <p:nvSpPr>
          <p:cNvPr id="825" name="Google Shape;825;p96"/>
          <p:cNvSpPr/>
          <p:nvPr>
            <p:ph idx="14" type="pic"/>
          </p:nvPr>
        </p:nvSpPr>
        <p:spPr>
          <a:xfrm>
            <a:off x="6696192" y="2170828"/>
            <a:ext cx="925800" cy="925800"/>
          </a:xfrm>
          <a:prstGeom prst="ellipse">
            <a:avLst/>
          </a:prstGeom>
          <a:noFill/>
          <a:ln>
            <a:noFill/>
          </a:ln>
        </p:spPr>
      </p:sp>
      <p:sp>
        <p:nvSpPr>
          <p:cNvPr id="826" name="Google Shape;826;p96"/>
          <p:cNvSpPr txBox="1"/>
          <p:nvPr>
            <p:ph idx="15" type="subTitle"/>
          </p:nvPr>
        </p:nvSpPr>
        <p:spPr>
          <a:xfrm>
            <a:off x="6753327" y="3278119"/>
            <a:ext cx="92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27" name="Google Shape;827;p96"/>
          <p:cNvSpPr txBox="1"/>
          <p:nvPr>
            <p:ph idx="16" type="subTitle"/>
          </p:nvPr>
        </p:nvSpPr>
        <p:spPr>
          <a:xfrm>
            <a:off x="6753336" y="3842484"/>
            <a:ext cx="13713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28" name="Google Shape;828;p96"/>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829" name="Google Shape;829;p96"/>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4Speakers">
  <p:cSld name="CUSTOM_5_1_1_2">
    <p:bg>
      <p:bgPr>
        <a:solidFill>
          <a:schemeClr val="lt1"/>
        </a:solidFill>
      </p:bgPr>
    </p:bg>
    <p:spTree>
      <p:nvGrpSpPr>
        <p:cNvPr id="830" name="Shape 830"/>
        <p:cNvGrpSpPr/>
        <p:nvPr/>
      </p:nvGrpSpPr>
      <p:grpSpPr>
        <a:xfrm>
          <a:off x="0" y="0"/>
          <a:ext cx="0" cy="0"/>
          <a:chOff x="0" y="0"/>
          <a:chExt cx="0" cy="0"/>
        </a:xfrm>
      </p:grpSpPr>
      <p:sp>
        <p:nvSpPr>
          <p:cNvPr id="831" name="Google Shape;831;p97"/>
          <p:cNvSpPr txBox="1"/>
          <p:nvPr>
            <p:ph idx="1" type="subTitle"/>
          </p:nvPr>
        </p:nvSpPr>
        <p:spPr>
          <a:xfrm>
            <a:off x="1389867"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32" name="Google Shape;832;p97"/>
          <p:cNvSpPr/>
          <p:nvPr>
            <p:ph idx="2" type="pic"/>
          </p:nvPr>
        </p:nvSpPr>
        <p:spPr>
          <a:xfrm>
            <a:off x="323636" y="1755197"/>
            <a:ext cx="925800" cy="925800"/>
          </a:xfrm>
          <a:prstGeom prst="ellipse">
            <a:avLst/>
          </a:prstGeom>
          <a:noFill/>
          <a:ln>
            <a:noFill/>
          </a:ln>
        </p:spPr>
      </p:sp>
      <p:sp>
        <p:nvSpPr>
          <p:cNvPr id="833" name="Google Shape;833;p97"/>
          <p:cNvSpPr txBox="1"/>
          <p:nvPr>
            <p:ph idx="3" type="subTitle"/>
          </p:nvPr>
        </p:nvSpPr>
        <p:spPr>
          <a:xfrm>
            <a:off x="1389867"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34" name="Google Shape;834;p97"/>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35" name="Google Shape;835;p97"/>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836" name="Google Shape;836;p97"/>
          <p:cNvSpPr txBox="1"/>
          <p:nvPr>
            <p:ph idx="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
        <p:nvSpPr>
          <p:cNvPr id="837" name="Google Shape;837;p97"/>
          <p:cNvSpPr txBox="1"/>
          <p:nvPr>
            <p:ph idx="5" type="subTitle"/>
          </p:nvPr>
        </p:nvSpPr>
        <p:spPr>
          <a:xfrm>
            <a:off x="1389867"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38" name="Google Shape;838;p97"/>
          <p:cNvSpPr/>
          <p:nvPr>
            <p:ph idx="6" type="pic"/>
          </p:nvPr>
        </p:nvSpPr>
        <p:spPr>
          <a:xfrm>
            <a:off x="323636" y="3128963"/>
            <a:ext cx="925800" cy="925800"/>
          </a:xfrm>
          <a:prstGeom prst="ellipse">
            <a:avLst/>
          </a:prstGeom>
          <a:noFill/>
          <a:ln>
            <a:noFill/>
          </a:ln>
        </p:spPr>
      </p:sp>
      <p:sp>
        <p:nvSpPr>
          <p:cNvPr id="839" name="Google Shape;839;p97"/>
          <p:cNvSpPr txBox="1"/>
          <p:nvPr>
            <p:ph idx="7" type="subTitle"/>
          </p:nvPr>
        </p:nvSpPr>
        <p:spPr>
          <a:xfrm>
            <a:off x="1389867"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40" name="Google Shape;840;p97"/>
          <p:cNvSpPr txBox="1"/>
          <p:nvPr>
            <p:ph idx="8" type="subTitle"/>
          </p:nvPr>
        </p:nvSpPr>
        <p:spPr>
          <a:xfrm>
            <a:off x="5638226" y="1868034"/>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41" name="Google Shape;841;p97"/>
          <p:cNvSpPr/>
          <p:nvPr>
            <p:ph idx="9" type="pic"/>
          </p:nvPr>
        </p:nvSpPr>
        <p:spPr>
          <a:xfrm>
            <a:off x="4571995" y="1755197"/>
            <a:ext cx="925800" cy="925800"/>
          </a:xfrm>
          <a:prstGeom prst="ellipse">
            <a:avLst/>
          </a:prstGeom>
          <a:noFill/>
          <a:ln>
            <a:noFill/>
          </a:ln>
        </p:spPr>
      </p:sp>
      <p:sp>
        <p:nvSpPr>
          <p:cNvPr id="842" name="Google Shape;842;p97"/>
          <p:cNvSpPr txBox="1"/>
          <p:nvPr>
            <p:ph idx="13" type="subTitle"/>
          </p:nvPr>
        </p:nvSpPr>
        <p:spPr>
          <a:xfrm>
            <a:off x="5638226" y="2218134"/>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43" name="Google Shape;843;p97"/>
          <p:cNvSpPr txBox="1"/>
          <p:nvPr>
            <p:ph idx="14" type="subTitle"/>
          </p:nvPr>
        </p:nvSpPr>
        <p:spPr>
          <a:xfrm>
            <a:off x="5638226" y="3241800"/>
            <a:ext cx="20700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1pPr>
            <a:lvl2pPr lvl="1"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2pPr>
            <a:lvl3pPr lvl="2"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3pPr>
            <a:lvl4pPr lvl="3"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4pPr>
            <a:lvl5pPr lvl="4"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5pPr>
            <a:lvl6pPr lvl="5"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6pPr>
            <a:lvl7pPr lvl="6"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7pPr>
            <a:lvl8pPr lvl="7"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8pPr>
            <a:lvl9pPr lvl="8" rtl="0">
              <a:spcBef>
                <a:spcPts val="0"/>
              </a:spcBef>
              <a:spcAft>
                <a:spcPts val="0"/>
              </a:spcAft>
              <a:buClr>
                <a:schemeClr val="lt2"/>
              </a:buClr>
              <a:buSzPts val="1600"/>
              <a:buFont typeface="DM Sans"/>
              <a:buNone/>
              <a:defRPr sz="1600">
                <a:solidFill>
                  <a:schemeClr val="lt2"/>
                </a:solidFill>
                <a:latin typeface="DM Sans"/>
                <a:ea typeface="DM Sans"/>
                <a:cs typeface="DM Sans"/>
                <a:sym typeface="DM Sans"/>
              </a:defRPr>
            </a:lvl9pPr>
          </a:lstStyle>
          <a:p/>
        </p:txBody>
      </p:sp>
      <p:sp>
        <p:nvSpPr>
          <p:cNvPr id="844" name="Google Shape;844;p97"/>
          <p:cNvSpPr/>
          <p:nvPr>
            <p:ph idx="15" type="pic"/>
          </p:nvPr>
        </p:nvSpPr>
        <p:spPr>
          <a:xfrm>
            <a:off x="4571995" y="3128963"/>
            <a:ext cx="925800" cy="925800"/>
          </a:xfrm>
          <a:prstGeom prst="ellipse">
            <a:avLst/>
          </a:prstGeom>
          <a:noFill/>
          <a:ln>
            <a:noFill/>
          </a:ln>
        </p:spPr>
      </p:sp>
      <p:sp>
        <p:nvSpPr>
          <p:cNvPr id="845" name="Google Shape;845;p97"/>
          <p:cNvSpPr txBox="1"/>
          <p:nvPr>
            <p:ph idx="16" type="subTitle"/>
          </p:nvPr>
        </p:nvSpPr>
        <p:spPr>
          <a:xfrm>
            <a:off x="5638226" y="3591900"/>
            <a:ext cx="19458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46" name="Google Shape;846;p97"/>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847" name="Google Shape;847;p97"/>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_6Speakers">
  <p:cSld name="CUSTOM_5_1_1_2_1">
    <p:bg>
      <p:bgPr>
        <a:solidFill>
          <a:schemeClr val="lt1"/>
        </a:solidFill>
      </p:bgPr>
    </p:bg>
    <p:spTree>
      <p:nvGrpSpPr>
        <p:cNvPr id="848" name="Shape 848"/>
        <p:cNvGrpSpPr/>
        <p:nvPr/>
      </p:nvGrpSpPr>
      <p:grpSpPr>
        <a:xfrm>
          <a:off x="0" y="0"/>
          <a:ext cx="0" cy="0"/>
          <a:chOff x="0" y="0"/>
          <a:chExt cx="0" cy="0"/>
        </a:xfrm>
      </p:grpSpPr>
      <p:sp>
        <p:nvSpPr>
          <p:cNvPr id="849" name="Google Shape;849;p98"/>
          <p:cNvSpPr txBox="1"/>
          <p:nvPr>
            <p:ph idx="1" type="subTitle"/>
          </p:nvPr>
        </p:nvSpPr>
        <p:spPr>
          <a:xfrm>
            <a:off x="7190372"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50" name="Google Shape;850;p98"/>
          <p:cNvSpPr txBox="1"/>
          <p:nvPr>
            <p:ph idx="2" type="subTitle"/>
          </p:nvPr>
        </p:nvSpPr>
        <p:spPr>
          <a:xfrm>
            <a:off x="7190372"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51" name="Google Shape;851;p98"/>
          <p:cNvSpPr txBox="1"/>
          <p:nvPr>
            <p:ph idx="3" type="subTitle"/>
          </p:nvPr>
        </p:nvSpPr>
        <p:spPr>
          <a:xfrm>
            <a:off x="7190372"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52" name="Google Shape;852;p98"/>
          <p:cNvSpPr txBox="1"/>
          <p:nvPr>
            <p:ph idx="4" type="subTitle"/>
          </p:nvPr>
        </p:nvSpPr>
        <p:spPr>
          <a:xfrm>
            <a:off x="7190372"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53" name="Google Shape;853;p98"/>
          <p:cNvSpPr txBox="1"/>
          <p:nvPr>
            <p:ph idx="5" type="subTitle"/>
          </p:nvPr>
        </p:nvSpPr>
        <p:spPr>
          <a:xfrm>
            <a:off x="4290120"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54" name="Google Shape;854;p98"/>
          <p:cNvSpPr txBox="1"/>
          <p:nvPr>
            <p:ph idx="6" type="subTitle"/>
          </p:nvPr>
        </p:nvSpPr>
        <p:spPr>
          <a:xfrm>
            <a:off x="4290120"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55" name="Google Shape;855;p98"/>
          <p:cNvSpPr txBox="1"/>
          <p:nvPr>
            <p:ph idx="7" type="subTitle"/>
          </p:nvPr>
        </p:nvSpPr>
        <p:spPr>
          <a:xfrm>
            <a:off x="4290120"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56" name="Google Shape;856;p98"/>
          <p:cNvSpPr txBox="1"/>
          <p:nvPr>
            <p:ph idx="8" type="subTitle"/>
          </p:nvPr>
        </p:nvSpPr>
        <p:spPr>
          <a:xfrm>
            <a:off x="4290120"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57" name="Google Shape;857;p98"/>
          <p:cNvSpPr txBox="1"/>
          <p:nvPr>
            <p:ph idx="9" type="subTitle"/>
          </p:nvPr>
        </p:nvSpPr>
        <p:spPr>
          <a:xfrm>
            <a:off x="1389867" y="19808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58" name="Google Shape;858;p98"/>
          <p:cNvSpPr txBox="1"/>
          <p:nvPr>
            <p:ph idx="13" type="subTitle"/>
          </p:nvPr>
        </p:nvSpPr>
        <p:spPr>
          <a:xfrm>
            <a:off x="1389867" y="2330972"/>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pic>
        <p:nvPicPr>
          <p:cNvPr id="859" name="Google Shape;859;p98"/>
          <p:cNvPicPr preferRelativeResize="0"/>
          <p:nvPr/>
        </p:nvPicPr>
        <p:blipFill>
          <a:blip r:embed="rId2">
            <a:alphaModFix/>
          </a:blip>
          <a:stretch>
            <a:fillRect/>
          </a:stretch>
        </p:blipFill>
        <p:spPr>
          <a:xfrm>
            <a:off x="272009" y="4743450"/>
            <a:ext cx="228226" cy="283071"/>
          </a:xfrm>
          <a:prstGeom prst="rect">
            <a:avLst/>
          </a:prstGeom>
          <a:noFill/>
          <a:ln>
            <a:noFill/>
          </a:ln>
        </p:spPr>
      </p:pic>
      <p:sp>
        <p:nvSpPr>
          <p:cNvPr id="860" name="Google Shape;860;p98"/>
          <p:cNvSpPr txBox="1"/>
          <p:nvPr>
            <p:ph type="title"/>
          </p:nvPr>
        </p:nvSpPr>
        <p:spPr>
          <a:xfrm>
            <a:off x="330268" y="342900"/>
            <a:ext cx="5242800" cy="55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2pPr>
            <a:lvl3pPr lvl="2"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3pPr>
            <a:lvl4pPr lvl="3"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4pPr>
            <a:lvl5pPr lvl="4"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5pPr>
            <a:lvl6pPr lvl="5"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6pPr>
            <a:lvl7pPr lvl="6"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7pPr>
            <a:lvl8pPr lvl="7"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8pPr>
            <a:lvl9pPr lvl="8"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9pPr>
          </a:lstStyle>
          <a:p/>
        </p:txBody>
      </p:sp>
      <p:sp>
        <p:nvSpPr>
          <p:cNvPr id="861" name="Google Shape;861;p98"/>
          <p:cNvSpPr txBox="1"/>
          <p:nvPr>
            <p:ph idx="14" type="subTitle"/>
          </p:nvPr>
        </p:nvSpPr>
        <p:spPr>
          <a:xfrm>
            <a:off x="330268" y="882084"/>
            <a:ext cx="52428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pic>
        <p:nvPicPr>
          <p:cNvPr id="862" name="Google Shape;862;p98"/>
          <p:cNvPicPr preferRelativeResize="0"/>
          <p:nvPr/>
        </p:nvPicPr>
        <p:blipFill>
          <a:blip r:embed="rId3">
            <a:alphaModFix/>
          </a:blip>
          <a:stretch>
            <a:fillRect/>
          </a:stretch>
        </p:blipFill>
        <p:spPr>
          <a:xfrm>
            <a:off x="267429" y="4744238"/>
            <a:ext cx="227231" cy="281834"/>
          </a:xfrm>
          <a:prstGeom prst="rect">
            <a:avLst/>
          </a:prstGeom>
          <a:noFill/>
          <a:ln>
            <a:noFill/>
          </a:ln>
        </p:spPr>
      </p:pic>
      <p:sp>
        <p:nvSpPr>
          <p:cNvPr id="863" name="Google Shape;863;p98"/>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64" name="Google Shape;864;p98"/>
          <p:cNvSpPr txBox="1"/>
          <p:nvPr>
            <p:ph idx="15" type="subTitle"/>
          </p:nvPr>
        </p:nvSpPr>
        <p:spPr>
          <a:xfrm>
            <a:off x="1389867" y="3353333"/>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1pPr>
            <a:lvl2pPr lvl="1"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2pPr>
            <a:lvl3pPr lvl="2"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3pPr>
            <a:lvl4pPr lvl="3"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4pPr>
            <a:lvl5pPr lvl="4"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5pPr>
            <a:lvl6pPr lvl="5"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6pPr>
            <a:lvl7pPr lvl="6"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7pPr>
            <a:lvl8pPr lvl="7"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8pPr>
            <a:lvl9pPr lvl="8" rtl="0">
              <a:spcBef>
                <a:spcPts val="0"/>
              </a:spcBef>
              <a:spcAft>
                <a:spcPts val="0"/>
              </a:spcAft>
              <a:buClr>
                <a:schemeClr val="lt2"/>
              </a:buClr>
              <a:buSzPts val="1400"/>
              <a:buFont typeface="DM Sans"/>
              <a:buNone/>
              <a:defRPr sz="1400">
                <a:solidFill>
                  <a:schemeClr val="lt2"/>
                </a:solidFill>
                <a:latin typeface="DM Sans"/>
                <a:ea typeface="DM Sans"/>
                <a:cs typeface="DM Sans"/>
                <a:sym typeface="DM Sans"/>
              </a:defRPr>
            </a:lvl9pPr>
          </a:lstStyle>
          <a:p/>
        </p:txBody>
      </p:sp>
      <p:sp>
        <p:nvSpPr>
          <p:cNvPr id="865" name="Google Shape;865;p98"/>
          <p:cNvSpPr txBox="1"/>
          <p:nvPr>
            <p:ph idx="16" type="subTitle"/>
          </p:nvPr>
        </p:nvSpPr>
        <p:spPr>
          <a:xfrm>
            <a:off x="1389867" y="3703430"/>
            <a:ext cx="1773600" cy="350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1pPr>
            <a:lvl2pPr lvl="1"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2pPr>
            <a:lvl3pPr lvl="2"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3pPr>
            <a:lvl4pPr lvl="3"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4pPr>
            <a:lvl5pPr lvl="4"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5pPr>
            <a:lvl6pPr lvl="5"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6pPr>
            <a:lvl7pPr lvl="6"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7pPr>
            <a:lvl8pPr lvl="7"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8pPr>
            <a:lvl9pPr lvl="8" rtl="0">
              <a:spcBef>
                <a:spcPts val="0"/>
              </a:spcBef>
              <a:spcAft>
                <a:spcPts val="0"/>
              </a:spcAft>
              <a:buClr>
                <a:schemeClr val="lt2"/>
              </a:buClr>
              <a:buSzPts val="900"/>
              <a:buFont typeface="DM Sans"/>
              <a:buNone/>
              <a:defRPr sz="900">
                <a:solidFill>
                  <a:schemeClr val="lt2"/>
                </a:solidFill>
                <a:latin typeface="DM Sans"/>
                <a:ea typeface="DM Sans"/>
                <a:cs typeface="DM Sans"/>
                <a:sym typeface="DM Sans"/>
              </a:defRPr>
            </a:lvl9pPr>
          </a:lstStyle>
          <a:p/>
        </p:txBody>
      </p:sp>
      <p:sp>
        <p:nvSpPr>
          <p:cNvPr id="866" name="Google Shape;866;p98"/>
          <p:cNvSpPr/>
          <p:nvPr>
            <p:ph idx="17" type="pic"/>
          </p:nvPr>
        </p:nvSpPr>
        <p:spPr>
          <a:xfrm>
            <a:off x="323636" y="1755197"/>
            <a:ext cx="925800" cy="925800"/>
          </a:xfrm>
          <a:prstGeom prst="ellipse">
            <a:avLst/>
          </a:prstGeom>
          <a:noFill/>
          <a:ln>
            <a:noFill/>
          </a:ln>
        </p:spPr>
      </p:sp>
      <p:sp>
        <p:nvSpPr>
          <p:cNvPr id="867" name="Google Shape;867;p98"/>
          <p:cNvSpPr/>
          <p:nvPr>
            <p:ph idx="18" type="pic"/>
          </p:nvPr>
        </p:nvSpPr>
        <p:spPr>
          <a:xfrm>
            <a:off x="323636" y="3127659"/>
            <a:ext cx="925800" cy="925800"/>
          </a:xfrm>
          <a:prstGeom prst="ellipse">
            <a:avLst/>
          </a:prstGeom>
          <a:noFill/>
          <a:ln>
            <a:noFill/>
          </a:ln>
        </p:spPr>
      </p:sp>
      <p:sp>
        <p:nvSpPr>
          <p:cNvPr id="868" name="Google Shape;868;p98"/>
          <p:cNvSpPr/>
          <p:nvPr>
            <p:ph idx="19" type="pic"/>
          </p:nvPr>
        </p:nvSpPr>
        <p:spPr>
          <a:xfrm>
            <a:off x="3223889" y="1755197"/>
            <a:ext cx="925800" cy="925800"/>
          </a:xfrm>
          <a:prstGeom prst="ellipse">
            <a:avLst/>
          </a:prstGeom>
          <a:noFill/>
          <a:ln>
            <a:noFill/>
          </a:ln>
        </p:spPr>
      </p:sp>
      <p:sp>
        <p:nvSpPr>
          <p:cNvPr id="869" name="Google Shape;869;p98"/>
          <p:cNvSpPr/>
          <p:nvPr>
            <p:ph idx="20" type="pic"/>
          </p:nvPr>
        </p:nvSpPr>
        <p:spPr>
          <a:xfrm>
            <a:off x="3223889" y="3127659"/>
            <a:ext cx="925800" cy="925800"/>
          </a:xfrm>
          <a:prstGeom prst="ellipse">
            <a:avLst/>
          </a:prstGeom>
          <a:noFill/>
          <a:ln>
            <a:noFill/>
          </a:ln>
        </p:spPr>
      </p:sp>
      <p:sp>
        <p:nvSpPr>
          <p:cNvPr id="870" name="Google Shape;870;p98"/>
          <p:cNvSpPr/>
          <p:nvPr>
            <p:ph idx="21" type="pic"/>
          </p:nvPr>
        </p:nvSpPr>
        <p:spPr>
          <a:xfrm>
            <a:off x="6124142" y="1755197"/>
            <a:ext cx="925800" cy="925800"/>
          </a:xfrm>
          <a:prstGeom prst="ellipse">
            <a:avLst/>
          </a:prstGeom>
          <a:noFill/>
          <a:ln>
            <a:noFill/>
          </a:ln>
        </p:spPr>
      </p:sp>
      <p:sp>
        <p:nvSpPr>
          <p:cNvPr id="871" name="Google Shape;871;p98"/>
          <p:cNvSpPr/>
          <p:nvPr>
            <p:ph idx="22" type="pic"/>
          </p:nvPr>
        </p:nvSpPr>
        <p:spPr>
          <a:xfrm>
            <a:off x="6124142" y="3127659"/>
            <a:ext cx="925800" cy="925800"/>
          </a:xfrm>
          <a:prstGeom prst="ellipse">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Slide_LightBlue">
  <p:cSld name="CUSTOM_6_1_1">
    <p:bg>
      <p:bgPr>
        <a:solidFill>
          <a:schemeClr val="accent3"/>
        </a:solidFill>
      </p:bgPr>
    </p:bg>
    <p:spTree>
      <p:nvGrpSpPr>
        <p:cNvPr id="872" name="Shape 872"/>
        <p:cNvGrpSpPr/>
        <p:nvPr/>
      </p:nvGrpSpPr>
      <p:grpSpPr>
        <a:xfrm>
          <a:off x="0" y="0"/>
          <a:ext cx="0" cy="0"/>
          <a:chOff x="0" y="0"/>
          <a:chExt cx="0" cy="0"/>
        </a:xfrm>
      </p:grpSpPr>
      <p:sp>
        <p:nvSpPr>
          <p:cNvPr id="873" name="Google Shape;873;p99"/>
          <p:cNvSpPr/>
          <p:nvPr/>
        </p:nvSpPr>
        <p:spPr>
          <a:xfrm>
            <a:off x="9" y="4629675"/>
            <a:ext cx="9144000" cy="513900"/>
          </a:xfrm>
          <a:prstGeom prst="rect">
            <a:avLst/>
          </a:pr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74" name="Google Shape;874;p99"/>
          <p:cNvSpPr txBox="1"/>
          <p:nvPr/>
        </p:nvSpPr>
        <p:spPr>
          <a:xfrm>
            <a:off x="335911" y="572653"/>
            <a:ext cx="5357100" cy="15996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t/>
            </a:r>
            <a:endParaRPr b="1" sz="3600">
              <a:latin typeface="DM Sans"/>
              <a:ea typeface="DM Sans"/>
              <a:cs typeface="DM Sans"/>
              <a:sym typeface="DM Sans"/>
            </a:endParaRPr>
          </a:p>
        </p:txBody>
      </p:sp>
      <p:sp>
        <p:nvSpPr>
          <p:cNvPr id="875" name="Google Shape;875;p99"/>
          <p:cNvSpPr txBox="1"/>
          <p:nvPr>
            <p:ph type="title"/>
          </p:nvPr>
        </p:nvSpPr>
        <p:spPr>
          <a:xfrm>
            <a:off x="329153" y="973238"/>
            <a:ext cx="5357100" cy="1598400"/>
          </a:xfrm>
          <a:prstGeom prst="rect">
            <a:avLst/>
          </a:prstGeom>
          <a:noFill/>
          <a:ln>
            <a:noFill/>
          </a:ln>
        </p:spPr>
        <p:txBody>
          <a:bodyPr anchorCtr="0" anchor="ctr" bIns="34275" lIns="34275" spcFirstLastPara="1" rIns="34275" wrap="square" tIns="34275">
            <a:noAutofit/>
          </a:bodyPr>
          <a:lstStyle>
            <a:lvl1pPr lvl="0" rtl="0">
              <a:spcBef>
                <a:spcPts val="0"/>
              </a:spcBef>
              <a:spcAft>
                <a:spcPts val="0"/>
              </a:spcAft>
              <a:buClr>
                <a:schemeClr val="lt2"/>
              </a:buClr>
              <a:buSzPts val="3600"/>
              <a:buFont typeface="DM Sans"/>
              <a:buNone/>
              <a:defRPr b="1" sz="3600">
                <a:solidFill>
                  <a:schemeClr val="lt2"/>
                </a:solidFill>
                <a:latin typeface="DM Sans"/>
                <a:ea typeface="DM Sans"/>
                <a:cs typeface="DM Sans"/>
                <a:sym typeface="DM Sans"/>
              </a:defRPr>
            </a:lvl1pPr>
            <a:lvl2pPr lvl="1" rtl="0">
              <a:spcBef>
                <a:spcPts val="0"/>
              </a:spcBef>
              <a:spcAft>
                <a:spcPts val="0"/>
              </a:spcAft>
              <a:buClr>
                <a:schemeClr val="lt2"/>
              </a:buClr>
              <a:buSzPts val="500"/>
              <a:buNone/>
              <a:defRPr sz="500">
                <a:solidFill>
                  <a:schemeClr val="lt2"/>
                </a:solidFill>
              </a:defRPr>
            </a:lvl2pPr>
            <a:lvl3pPr lvl="2" rtl="0">
              <a:spcBef>
                <a:spcPts val="0"/>
              </a:spcBef>
              <a:spcAft>
                <a:spcPts val="0"/>
              </a:spcAft>
              <a:buClr>
                <a:schemeClr val="lt2"/>
              </a:buClr>
              <a:buSzPts val="500"/>
              <a:buNone/>
              <a:defRPr sz="500">
                <a:solidFill>
                  <a:schemeClr val="lt2"/>
                </a:solidFill>
              </a:defRPr>
            </a:lvl3pPr>
            <a:lvl4pPr lvl="3" rtl="0">
              <a:spcBef>
                <a:spcPts val="0"/>
              </a:spcBef>
              <a:spcAft>
                <a:spcPts val="0"/>
              </a:spcAft>
              <a:buClr>
                <a:schemeClr val="lt2"/>
              </a:buClr>
              <a:buSzPts val="500"/>
              <a:buNone/>
              <a:defRPr sz="500">
                <a:solidFill>
                  <a:schemeClr val="lt2"/>
                </a:solidFill>
              </a:defRPr>
            </a:lvl4pPr>
            <a:lvl5pPr lvl="4" rtl="0">
              <a:spcBef>
                <a:spcPts val="0"/>
              </a:spcBef>
              <a:spcAft>
                <a:spcPts val="0"/>
              </a:spcAft>
              <a:buClr>
                <a:schemeClr val="lt2"/>
              </a:buClr>
              <a:buSzPts val="500"/>
              <a:buNone/>
              <a:defRPr sz="500">
                <a:solidFill>
                  <a:schemeClr val="lt2"/>
                </a:solidFill>
              </a:defRPr>
            </a:lvl5pPr>
            <a:lvl6pPr lvl="5" rtl="0">
              <a:spcBef>
                <a:spcPts val="0"/>
              </a:spcBef>
              <a:spcAft>
                <a:spcPts val="0"/>
              </a:spcAft>
              <a:buClr>
                <a:schemeClr val="lt2"/>
              </a:buClr>
              <a:buSzPts val="500"/>
              <a:buNone/>
              <a:defRPr sz="500">
                <a:solidFill>
                  <a:schemeClr val="lt2"/>
                </a:solidFill>
              </a:defRPr>
            </a:lvl6pPr>
            <a:lvl7pPr lvl="6" rtl="0">
              <a:spcBef>
                <a:spcPts val="0"/>
              </a:spcBef>
              <a:spcAft>
                <a:spcPts val="0"/>
              </a:spcAft>
              <a:buClr>
                <a:schemeClr val="lt2"/>
              </a:buClr>
              <a:buSzPts val="500"/>
              <a:buNone/>
              <a:defRPr sz="500">
                <a:solidFill>
                  <a:schemeClr val="lt2"/>
                </a:solidFill>
              </a:defRPr>
            </a:lvl7pPr>
            <a:lvl8pPr lvl="7" rtl="0">
              <a:spcBef>
                <a:spcPts val="0"/>
              </a:spcBef>
              <a:spcAft>
                <a:spcPts val="0"/>
              </a:spcAft>
              <a:buClr>
                <a:schemeClr val="lt2"/>
              </a:buClr>
              <a:buSzPts val="500"/>
              <a:buNone/>
              <a:defRPr sz="500">
                <a:solidFill>
                  <a:schemeClr val="lt2"/>
                </a:solidFill>
              </a:defRPr>
            </a:lvl8pPr>
            <a:lvl9pPr lvl="8" rtl="0">
              <a:spcBef>
                <a:spcPts val="0"/>
              </a:spcBef>
              <a:spcAft>
                <a:spcPts val="0"/>
              </a:spcAft>
              <a:buClr>
                <a:schemeClr val="lt2"/>
              </a:buClr>
              <a:buSzPts val="500"/>
              <a:buNone/>
              <a:defRPr sz="500">
                <a:solidFill>
                  <a:schemeClr val="lt2"/>
                </a:solidFill>
              </a:defRPr>
            </a:lvl9pPr>
          </a:lstStyle>
          <a:p/>
        </p:txBody>
      </p:sp>
      <p:sp>
        <p:nvSpPr>
          <p:cNvPr id="876" name="Google Shape;876;p99"/>
          <p:cNvSpPr txBox="1"/>
          <p:nvPr>
            <p:ph idx="1" type="body"/>
          </p:nvPr>
        </p:nvSpPr>
        <p:spPr>
          <a:xfrm>
            <a:off x="329153" y="2585850"/>
            <a:ext cx="5357100" cy="1829100"/>
          </a:xfrm>
          <a:prstGeom prst="rect">
            <a:avLst/>
          </a:prstGeom>
          <a:noFill/>
          <a:ln>
            <a:noFill/>
          </a:ln>
        </p:spPr>
        <p:txBody>
          <a:bodyPr anchorCtr="0" anchor="t" bIns="34275" lIns="34275" spcFirstLastPara="1" rIns="34275" wrap="square" tIns="34275">
            <a:noAutofit/>
          </a:bodyPr>
          <a:lstStyle>
            <a:lvl1pPr indent="-342900" lvl="0" marL="457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indent="-342900" lvl="1" marL="914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2pPr>
            <a:lvl3pPr indent="-342900" lvl="2" marL="1371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3pPr>
            <a:lvl4pPr indent="-342900" lvl="3" marL="1828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4pPr>
            <a:lvl5pPr indent="-342900" lvl="4" marL="22860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5pPr>
            <a:lvl6pPr indent="-342900" lvl="5" marL="27432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6pPr>
            <a:lvl7pPr indent="-342900" lvl="6" marL="32004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7pPr>
            <a:lvl8pPr indent="-342900" lvl="7" marL="36576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8pPr>
            <a:lvl9pPr indent="-342900" lvl="8" marL="4114800" rtl="0">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9pPr>
          </a:lstStyle>
          <a:p/>
        </p:txBody>
      </p:sp>
      <p:pic>
        <p:nvPicPr>
          <p:cNvPr id="877" name="Google Shape;877;p99"/>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78" name="Google Shape;878;p99"/>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ext-heavy Split">
  <p:cSld name="TITLE_8_2">
    <p:spTree>
      <p:nvGrpSpPr>
        <p:cNvPr id="879" name="Shape 879"/>
        <p:cNvGrpSpPr/>
        <p:nvPr/>
      </p:nvGrpSpPr>
      <p:grpSpPr>
        <a:xfrm>
          <a:off x="0" y="0"/>
          <a:ext cx="0" cy="0"/>
          <a:chOff x="0" y="0"/>
          <a:chExt cx="0" cy="0"/>
        </a:xfrm>
      </p:grpSpPr>
      <p:sp>
        <p:nvSpPr>
          <p:cNvPr id="880" name="Google Shape;880;p100"/>
          <p:cNvSpPr/>
          <p:nvPr/>
        </p:nvSpPr>
        <p:spPr>
          <a:xfrm>
            <a:off x="4573725" y="0"/>
            <a:ext cx="4570200" cy="5143500"/>
          </a:xfrm>
          <a:prstGeom prst="rect">
            <a:avLst/>
          </a:prstGeom>
          <a:solidFill>
            <a:srgbClr val="F5F5F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sp>
        <p:nvSpPr>
          <p:cNvPr id="881" name="Google Shape;881;p100"/>
          <p:cNvSpPr txBox="1"/>
          <p:nvPr>
            <p:ph type="title"/>
          </p:nvPr>
        </p:nvSpPr>
        <p:spPr>
          <a:xfrm>
            <a:off x="329153" y="342900"/>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82" name="Google Shape;882;p100"/>
          <p:cNvSpPr txBox="1"/>
          <p:nvPr>
            <p:ph idx="1" type="body"/>
          </p:nvPr>
        </p:nvSpPr>
        <p:spPr>
          <a:xfrm>
            <a:off x="329153"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pic>
        <p:nvPicPr>
          <p:cNvPr id="883" name="Google Shape;883;p100"/>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84" name="Google Shape;884;p100"/>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85" name="Google Shape;885;p100"/>
          <p:cNvSpPr txBox="1"/>
          <p:nvPr>
            <p:ph idx="2" type="body"/>
          </p:nvPr>
        </p:nvSpPr>
        <p:spPr>
          <a:xfrm>
            <a:off x="5144478" y="1457325"/>
            <a:ext cx="3428700" cy="24390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sz="13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Slide1">
  <p:cSld name="TITLE_8_2_7">
    <p:spTree>
      <p:nvGrpSpPr>
        <p:cNvPr id="886" name="Shape 886"/>
        <p:cNvGrpSpPr/>
        <p:nvPr/>
      </p:nvGrpSpPr>
      <p:grpSpPr>
        <a:xfrm>
          <a:off x="0" y="0"/>
          <a:ext cx="0" cy="0"/>
          <a:chOff x="0" y="0"/>
          <a:chExt cx="0" cy="0"/>
        </a:xfrm>
      </p:grpSpPr>
      <p:sp>
        <p:nvSpPr>
          <p:cNvPr id="887" name="Google Shape;887;p101"/>
          <p:cNvSpPr txBox="1"/>
          <p:nvPr>
            <p:ph type="title"/>
          </p:nvPr>
        </p:nvSpPr>
        <p:spPr>
          <a:xfrm>
            <a:off x="4001171" y="731925"/>
            <a:ext cx="3428700" cy="725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88" name="Google Shape;888;p101"/>
          <p:cNvSpPr txBox="1"/>
          <p:nvPr>
            <p:ph idx="1" type="body"/>
          </p:nvPr>
        </p:nvSpPr>
        <p:spPr>
          <a:xfrm>
            <a:off x="4001171" y="3686175"/>
            <a:ext cx="2692200" cy="282900"/>
          </a:xfrm>
          <a:prstGeom prst="rect">
            <a:avLst/>
          </a:prstGeom>
          <a:noFill/>
          <a:ln>
            <a:noFill/>
          </a:ln>
        </p:spPr>
        <p:txBody>
          <a:bodyPr anchorCtr="0" anchor="t" bIns="0" lIns="0" spcFirstLastPara="1" rIns="0" wrap="square" tIns="0">
            <a:noAutofit/>
          </a:bodyPr>
          <a:lstStyle>
            <a:lvl1pPr indent="-336550" lvl="0" marL="457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1pPr>
            <a:lvl2pPr indent="-336550" lvl="1" marL="914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2pPr>
            <a:lvl3pPr indent="-336550" lvl="2" marL="1371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3pPr>
            <a:lvl4pPr indent="-336550" lvl="3" marL="1828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4pPr>
            <a:lvl5pPr indent="-336550" lvl="4" marL="22860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5pPr>
            <a:lvl6pPr indent="-336550" lvl="5" marL="27432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6pPr>
            <a:lvl7pPr indent="-336550" lvl="6" marL="32004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7pPr>
            <a:lvl8pPr indent="-336550" lvl="7" marL="36576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8pPr>
            <a:lvl9pPr indent="-336550" lvl="8" marL="4114800" rtl="0">
              <a:spcBef>
                <a:spcPts val="0"/>
              </a:spcBef>
              <a:spcAft>
                <a:spcPts val="0"/>
              </a:spcAft>
              <a:buClr>
                <a:schemeClr val="lt2"/>
              </a:buClr>
              <a:buSzPts val="1700"/>
              <a:buFont typeface="DM Sans"/>
              <a:buChar char="■"/>
              <a:defRPr b="1" sz="1700">
                <a:solidFill>
                  <a:schemeClr val="lt2"/>
                </a:solidFill>
                <a:latin typeface="DM Sans"/>
                <a:ea typeface="DM Sans"/>
                <a:cs typeface="DM Sans"/>
                <a:sym typeface="DM Sans"/>
              </a:defRPr>
            </a:lvl9pPr>
          </a:lstStyle>
          <a:p/>
        </p:txBody>
      </p:sp>
      <p:sp>
        <p:nvSpPr>
          <p:cNvPr id="889" name="Google Shape;889;p101"/>
          <p:cNvSpPr/>
          <p:nvPr>
            <p:ph idx="2" type="pic"/>
          </p:nvPr>
        </p:nvSpPr>
        <p:spPr>
          <a:xfrm>
            <a:off x="94" y="0"/>
            <a:ext cx="3507900" cy="5143500"/>
          </a:xfrm>
          <a:prstGeom prst="rect">
            <a:avLst/>
          </a:prstGeom>
          <a:noFill/>
          <a:ln>
            <a:noFill/>
          </a:ln>
        </p:spPr>
      </p:sp>
      <p:pic>
        <p:nvPicPr>
          <p:cNvPr id="890" name="Google Shape;890;p101"/>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891" name="Google Shape;891;p101"/>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892" name="Google Shape;892;p101"/>
          <p:cNvSpPr txBox="1"/>
          <p:nvPr>
            <p:ph idx="3" type="subTitle"/>
          </p:nvPr>
        </p:nvSpPr>
        <p:spPr>
          <a:xfrm>
            <a:off x="4001171" y="342900"/>
            <a:ext cx="2692200" cy="229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1pPr>
            <a:lvl2pPr lvl="1"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2pPr>
            <a:lvl3pPr lvl="2"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3pPr>
            <a:lvl4pPr lvl="3"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4pPr>
            <a:lvl5pPr lvl="4"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5pPr>
            <a:lvl6pPr lvl="5"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6pPr>
            <a:lvl7pPr lvl="6"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7pPr>
            <a:lvl8pPr lvl="7"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8pPr>
            <a:lvl9pPr lvl="8" rtl="0">
              <a:spcBef>
                <a:spcPts val="0"/>
              </a:spcBef>
              <a:spcAft>
                <a:spcPts val="0"/>
              </a:spcAft>
              <a:buClr>
                <a:schemeClr val="lt2"/>
              </a:buClr>
              <a:buSzPts val="800"/>
              <a:buFont typeface="JetBrains Mono Light"/>
              <a:buNone/>
              <a:defRPr sz="800">
                <a:solidFill>
                  <a:schemeClr val="lt2"/>
                </a:solidFill>
                <a:latin typeface="JetBrains Mono Light"/>
                <a:ea typeface="JetBrains Mono Light"/>
                <a:cs typeface="JetBrains Mono Light"/>
                <a:sym typeface="JetBrains Mono Light"/>
              </a:defRPr>
            </a:lvl9pPr>
          </a:lstStyle>
          <a:p/>
        </p:txBody>
      </p:sp>
      <p:sp>
        <p:nvSpPr>
          <p:cNvPr id="893" name="Google Shape;893;p101"/>
          <p:cNvSpPr txBox="1"/>
          <p:nvPr>
            <p:ph idx="4" type="body"/>
          </p:nvPr>
        </p:nvSpPr>
        <p:spPr>
          <a:xfrm>
            <a:off x="4001171" y="4136231"/>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894" name="Google Shape;894;p101"/>
          <p:cNvSpPr txBox="1"/>
          <p:nvPr>
            <p:ph idx="5" type="subTitle"/>
          </p:nvPr>
        </p:nvSpPr>
        <p:spPr>
          <a:xfrm>
            <a:off x="4001171" y="2022750"/>
            <a:ext cx="3121500" cy="2706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1pPr>
            <a:lvl2pPr lvl="1"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2pPr>
            <a:lvl3pPr lvl="2"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3pPr>
            <a:lvl4pPr lvl="3"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4pPr>
            <a:lvl5pPr lvl="4"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5pPr>
            <a:lvl6pPr lvl="5"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6pPr>
            <a:lvl7pPr lvl="6"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7pPr>
            <a:lvl8pPr lvl="7"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8pPr>
            <a:lvl9pPr lvl="8" rtl="0">
              <a:spcBef>
                <a:spcPts val="0"/>
              </a:spcBef>
              <a:spcAft>
                <a:spcPts val="0"/>
              </a:spcAft>
              <a:buClr>
                <a:schemeClr val="lt2"/>
              </a:buClr>
              <a:buSzPts val="1800"/>
              <a:buFont typeface="DM Sans"/>
              <a:buNone/>
              <a:defRPr sz="18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Speaker4 + Photos">
  <p:cSld name="TITLE_8_2_7_1">
    <p:spTree>
      <p:nvGrpSpPr>
        <p:cNvPr id="895" name="Shape 895"/>
        <p:cNvGrpSpPr/>
        <p:nvPr/>
      </p:nvGrpSpPr>
      <p:grpSpPr>
        <a:xfrm>
          <a:off x="0" y="0"/>
          <a:ext cx="0" cy="0"/>
          <a:chOff x="0" y="0"/>
          <a:chExt cx="0" cy="0"/>
        </a:xfrm>
      </p:grpSpPr>
      <p:sp>
        <p:nvSpPr>
          <p:cNvPr id="896" name="Google Shape;896;p102"/>
          <p:cNvSpPr txBox="1"/>
          <p:nvPr>
            <p:ph type="title"/>
          </p:nvPr>
        </p:nvSpPr>
        <p:spPr>
          <a:xfrm>
            <a:off x="329153" y="342900"/>
            <a:ext cx="5742900" cy="5571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2700"/>
              <a:buFont typeface="DM Sans"/>
              <a:buNone/>
              <a:defRPr b="1" sz="2700">
                <a:solidFill>
                  <a:schemeClr val="lt2"/>
                </a:solidFill>
                <a:latin typeface="DM Sans"/>
                <a:ea typeface="DM Sans"/>
                <a:cs typeface="DM Sans"/>
                <a:sym typeface="DM Sans"/>
              </a:defRPr>
            </a:lvl1pPr>
            <a:lvl2pPr lvl="1" rtl="0">
              <a:spcBef>
                <a:spcPts val="0"/>
              </a:spcBef>
              <a:spcAft>
                <a:spcPts val="0"/>
              </a:spcAft>
              <a:buClr>
                <a:schemeClr val="lt2"/>
              </a:buClr>
              <a:buSzPts val="2700"/>
              <a:buNone/>
              <a:defRPr sz="2700">
                <a:solidFill>
                  <a:schemeClr val="lt2"/>
                </a:solidFill>
              </a:defRPr>
            </a:lvl2pPr>
            <a:lvl3pPr lvl="2" rtl="0">
              <a:spcBef>
                <a:spcPts val="0"/>
              </a:spcBef>
              <a:spcAft>
                <a:spcPts val="0"/>
              </a:spcAft>
              <a:buClr>
                <a:schemeClr val="lt2"/>
              </a:buClr>
              <a:buSzPts val="2700"/>
              <a:buNone/>
              <a:defRPr sz="2700">
                <a:solidFill>
                  <a:schemeClr val="lt2"/>
                </a:solidFill>
              </a:defRPr>
            </a:lvl3pPr>
            <a:lvl4pPr lvl="3" rtl="0">
              <a:spcBef>
                <a:spcPts val="0"/>
              </a:spcBef>
              <a:spcAft>
                <a:spcPts val="0"/>
              </a:spcAft>
              <a:buClr>
                <a:schemeClr val="lt2"/>
              </a:buClr>
              <a:buSzPts val="2700"/>
              <a:buNone/>
              <a:defRPr sz="2700">
                <a:solidFill>
                  <a:schemeClr val="lt2"/>
                </a:solidFill>
              </a:defRPr>
            </a:lvl4pPr>
            <a:lvl5pPr lvl="4" rtl="0">
              <a:spcBef>
                <a:spcPts val="0"/>
              </a:spcBef>
              <a:spcAft>
                <a:spcPts val="0"/>
              </a:spcAft>
              <a:buClr>
                <a:schemeClr val="lt2"/>
              </a:buClr>
              <a:buSzPts val="2700"/>
              <a:buNone/>
              <a:defRPr sz="2700">
                <a:solidFill>
                  <a:schemeClr val="lt2"/>
                </a:solidFill>
              </a:defRPr>
            </a:lvl5pPr>
            <a:lvl6pPr lvl="5" rtl="0">
              <a:spcBef>
                <a:spcPts val="0"/>
              </a:spcBef>
              <a:spcAft>
                <a:spcPts val="0"/>
              </a:spcAft>
              <a:buClr>
                <a:schemeClr val="lt2"/>
              </a:buClr>
              <a:buSzPts val="2700"/>
              <a:buNone/>
              <a:defRPr sz="2700">
                <a:solidFill>
                  <a:schemeClr val="lt2"/>
                </a:solidFill>
              </a:defRPr>
            </a:lvl6pPr>
            <a:lvl7pPr lvl="6" rtl="0">
              <a:spcBef>
                <a:spcPts val="0"/>
              </a:spcBef>
              <a:spcAft>
                <a:spcPts val="0"/>
              </a:spcAft>
              <a:buClr>
                <a:schemeClr val="lt2"/>
              </a:buClr>
              <a:buSzPts val="2700"/>
              <a:buNone/>
              <a:defRPr sz="2700">
                <a:solidFill>
                  <a:schemeClr val="lt2"/>
                </a:solidFill>
              </a:defRPr>
            </a:lvl7pPr>
            <a:lvl8pPr lvl="7" rtl="0">
              <a:spcBef>
                <a:spcPts val="0"/>
              </a:spcBef>
              <a:spcAft>
                <a:spcPts val="0"/>
              </a:spcAft>
              <a:buClr>
                <a:schemeClr val="lt2"/>
              </a:buClr>
              <a:buSzPts val="2700"/>
              <a:buNone/>
              <a:defRPr sz="2700">
                <a:solidFill>
                  <a:schemeClr val="lt2"/>
                </a:solidFill>
              </a:defRPr>
            </a:lvl8pPr>
            <a:lvl9pPr lvl="8" rtl="0">
              <a:spcBef>
                <a:spcPts val="0"/>
              </a:spcBef>
              <a:spcAft>
                <a:spcPts val="0"/>
              </a:spcAft>
              <a:buClr>
                <a:schemeClr val="lt2"/>
              </a:buClr>
              <a:buSzPts val="2700"/>
              <a:buNone/>
              <a:defRPr sz="2700">
                <a:solidFill>
                  <a:schemeClr val="lt2"/>
                </a:solidFill>
              </a:defRPr>
            </a:lvl9pPr>
          </a:lstStyle>
          <a:p/>
        </p:txBody>
      </p:sp>
      <p:sp>
        <p:nvSpPr>
          <p:cNvPr id="897" name="Google Shape;897;p102"/>
          <p:cNvSpPr txBox="1"/>
          <p:nvPr>
            <p:ph idx="1" type="body"/>
          </p:nvPr>
        </p:nvSpPr>
        <p:spPr>
          <a:xfrm>
            <a:off x="329153"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898" name="Google Shape;898;p102"/>
          <p:cNvSpPr/>
          <p:nvPr>
            <p:ph idx="2" type="pic"/>
          </p:nvPr>
        </p:nvSpPr>
        <p:spPr>
          <a:xfrm>
            <a:off x="329153" y="1153500"/>
            <a:ext cx="1631400" cy="2232300"/>
          </a:xfrm>
          <a:prstGeom prst="rect">
            <a:avLst/>
          </a:prstGeom>
          <a:noFill/>
          <a:ln>
            <a:noFill/>
          </a:ln>
        </p:spPr>
      </p:sp>
      <p:pic>
        <p:nvPicPr>
          <p:cNvPr id="899" name="Google Shape;899;p102"/>
          <p:cNvPicPr preferRelativeResize="0"/>
          <p:nvPr/>
        </p:nvPicPr>
        <p:blipFill>
          <a:blip r:embed="rId2">
            <a:alphaModFix/>
          </a:blip>
          <a:stretch>
            <a:fillRect/>
          </a:stretch>
        </p:blipFill>
        <p:spPr>
          <a:xfrm>
            <a:off x="267429" y="4744238"/>
            <a:ext cx="227231" cy="281834"/>
          </a:xfrm>
          <a:prstGeom prst="rect">
            <a:avLst/>
          </a:prstGeom>
          <a:noFill/>
          <a:ln>
            <a:noFill/>
          </a:ln>
        </p:spPr>
      </p:pic>
      <p:sp>
        <p:nvSpPr>
          <p:cNvPr id="900" name="Google Shape;900;p102"/>
          <p:cNvSpPr txBox="1"/>
          <p:nvPr>
            <p:ph idx="12" type="sldNum"/>
          </p:nvPr>
        </p:nvSpPr>
        <p:spPr>
          <a:xfrm>
            <a:off x="8586613" y="4715606"/>
            <a:ext cx="228300" cy="282900"/>
          </a:xfrm>
          <a:prstGeom prst="rect">
            <a:avLst/>
          </a:prstGeom>
          <a:noFill/>
          <a:ln>
            <a:noFill/>
          </a:ln>
        </p:spPr>
        <p:txBody>
          <a:bodyPr anchorCtr="0" anchor="ctr" bIns="0" lIns="0" spcFirstLastPara="1" rIns="0" wrap="square" tIns="0">
            <a:noAutofit/>
          </a:bodyPr>
          <a:lstStyle>
            <a:lvl1pPr lvl="0" rtl="0" algn="r">
              <a:buNone/>
              <a:defRPr sz="900">
                <a:solidFill>
                  <a:schemeClr val="accent4"/>
                </a:solidFill>
                <a:latin typeface="JetBrains Mono"/>
                <a:ea typeface="JetBrains Mono"/>
                <a:cs typeface="JetBrains Mono"/>
                <a:sym typeface="JetBrains Mono"/>
              </a:defRPr>
            </a:lvl1pPr>
            <a:lvl2pPr lvl="1" rtl="0" algn="r">
              <a:buNone/>
              <a:defRPr sz="900">
                <a:solidFill>
                  <a:schemeClr val="accent4"/>
                </a:solidFill>
                <a:latin typeface="JetBrains Mono"/>
                <a:ea typeface="JetBrains Mono"/>
                <a:cs typeface="JetBrains Mono"/>
                <a:sym typeface="JetBrains Mono"/>
              </a:defRPr>
            </a:lvl2pPr>
            <a:lvl3pPr lvl="2" rtl="0" algn="r">
              <a:buNone/>
              <a:defRPr sz="900">
                <a:solidFill>
                  <a:schemeClr val="accent4"/>
                </a:solidFill>
                <a:latin typeface="JetBrains Mono"/>
                <a:ea typeface="JetBrains Mono"/>
                <a:cs typeface="JetBrains Mono"/>
                <a:sym typeface="JetBrains Mono"/>
              </a:defRPr>
            </a:lvl3pPr>
            <a:lvl4pPr lvl="3" rtl="0" algn="r">
              <a:buNone/>
              <a:defRPr sz="900">
                <a:solidFill>
                  <a:schemeClr val="accent4"/>
                </a:solidFill>
                <a:latin typeface="JetBrains Mono"/>
                <a:ea typeface="JetBrains Mono"/>
                <a:cs typeface="JetBrains Mono"/>
                <a:sym typeface="JetBrains Mono"/>
              </a:defRPr>
            </a:lvl4pPr>
            <a:lvl5pPr lvl="4" rtl="0" algn="r">
              <a:buNone/>
              <a:defRPr sz="900">
                <a:solidFill>
                  <a:schemeClr val="accent4"/>
                </a:solidFill>
                <a:latin typeface="JetBrains Mono"/>
                <a:ea typeface="JetBrains Mono"/>
                <a:cs typeface="JetBrains Mono"/>
                <a:sym typeface="JetBrains Mono"/>
              </a:defRPr>
            </a:lvl5pPr>
            <a:lvl6pPr lvl="5" rtl="0" algn="r">
              <a:buNone/>
              <a:defRPr sz="900">
                <a:solidFill>
                  <a:schemeClr val="accent4"/>
                </a:solidFill>
                <a:latin typeface="JetBrains Mono"/>
                <a:ea typeface="JetBrains Mono"/>
                <a:cs typeface="JetBrains Mono"/>
                <a:sym typeface="JetBrains Mono"/>
              </a:defRPr>
            </a:lvl6pPr>
            <a:lvl7pPr lvl="6" rtl="0" algn="r">
              <a:buNone/>
              <a:defRPr sz="900">
                <a:solidFill>
                  <a:schemeClr val="accent4"/>
                </a:solidFill>
                <a:latin typeface="JetBrains Mono"/>
                <a:ea typeface="JetBrains Mono"/>
                <a:cs typeface="JetBrains Mono"/>
                <a:sym typeface="JetBrains Mono"/>
              </a:defRPr>
            </a:lvl7pPr>
            <a:lvl8pPr lvl="7" rtl="0" algn="r">
              <a:buNone/>
              <a:defRPr sz="900">
                <a:solidFill>
                  <a:schemeClr val="accent4"/>
                </a:solidFill>
                <a:latin typeface="JetBrains Mono"/>
                <a:ea typeface="JetBrains Mono"/>
                <a:cs typeface="JetBrains Mono"/>
                <a:sym typeface="JetBrains Mono"/>
              </a:defRPr>
            </a:lvl8pPr>
            <a:lvl9pPr lvl="8" rtl="0" algn="r">
              <a:buNone/>
              <a:defRPr sz="900">
                <a:solidFill>
                  <a:schemeClr val="accent4"/>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
        <p:nvSpPr>
          <p:cNvPr id="901" name="Google Shape;901;p102"/>
          <p:cNvSpPr txBox="1"/>
          <p:nvPr>
            <p:ph idx="3" type="body"/>
          </p:nvPr>
        </p:nvSpPr>
        <p:spPr>
          <a:xfrm>
            <a:off x="329153"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902" name="Google Shape;902;p102"/>
          <p:cNvSpPr/>
          <p:nvPr>
            <p:ph idx="4" type="pic"/>
          </p:nvPr>
        </p:nvSpPr>
        <p:spPr>
          <a:xfrm>
            <a:off x="2613882" y="1153500"/>
            <a:ext cx="1631400" cy="2232300"/>
          </a:xfrm>
          <a:prstGeom prst="rect">
            <a:avLst/>
          </a:prstGeom>
          <a:noFill/>
          <a:ln>
            <a:noFill/>
          </a:ln>
        </p:spPr>
      </p:sp>
      <p:sp>
        <p:nvSpPr>
          <p:cNvPr id="903" name="Google Shape;903;p102"/>
          <p:cNvSpPr/>
          <p:nvPr>
            <p:ph idx="5" type="pic"/>
          </p:nvPr>
        </p:nvSpPr>
        <p:spPr>
          <a:xfrm>
            <a:off x="4898612" y="1153500"/>
            <a:ext cx="1631400" cy="2232300"/>
          </a:xfrm>
          <a:prstGeom prst="rect">
            <a:avLst/>
          </a:prstGeom>
          <a:noFill/>
          <a:ln>
            <a:noFill/>
          </a:ln>
        </p:spPr>
      </p:sp>
      <p:sp>
        <p:nvSpPr>
          <p:cNvPr id="904" name="Google Shape;904;p102"/>
          <p:cNvSpPr/>
          <p:nvPr>
            <p:ph idx="6" type="pic"/>
          </p:nvPr>
        </p:nvSpPr>
        <p:spPr>
          <a:xfrm>
            <a:off x="7183342" y="1153500"/>
            <a:ext cx="1631400" cy="2232300"/>
          </a:xfrm>
          <a:prstGeom prst="rect">
            <a:avLst/>
          </a:prstGeom>
          <a:noFill/>
          <a:ln>
            <a:noFill/>
          </a:ln>
        </p:spPr>
      </p:sp>
      <p:sp>
        <p:nvSpPr>
          <p:cNvPr id="905" name="Google Shape;905;p102"/>
          <p:cNvSpPr txBox="1"/>
          <p:nvPr>
            <p:ph idx="7" type="body"/>
          </p:nvPr>
        </p:nvSpPr>
        <p:spPr>
          <a:xfrm>
            <a:off x="261388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906" name="Google Shape;906;p102"/>
          <p:cNvSpPr txBox="1"/>
          <p:nvPr>
            <p:ph idx="8" type="body"/>
          </p:nvPr>
        </p:nvSpPr>
        <p:spPr>
          <a:xfrm>
            <a:off x="261388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907" name="Google Shape;907;p102"/>
          <p:cNvSpPr txBox="1"/>
          <p:nvPr>
            <p:ph idx="9" type="body"/>
          </p:nvPr>
        </p:nvSpPr>
        <p:spPr>
          <a:xfrm>
            <a:off x="489861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908" name="Google Shape;908;p102"/>
          <p:cNvSpPr txBox="1"/>
          <p:nvPr>
            <p:ph idx="13" type="body"/>
          </p:nvPr>
        </p:nvSpPr>
        <p:spPr>
          <a:xfrm>
            <a:off x="489861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
        <p:nvSpPr>
          <p:cNvPr id="909" name="Google Shape;909;p102"/>
          <p:cNvSpPr txBox="1"/>
          <p:nvPr>
            <p:ph idx="14" type="body"/>
          </p:nvPr>
        </p:nvSpPr>
        <p:spPr>
          <a:xfrm>
            <a:off x="7183342" y="3543300"/>
            <a:ext cx="2121600" cy="282900"/>
          </a:xfrm>
          <a:prstGeom prst="rect">
            <a:avLst/>
          </a:prstGeom>
          <a:noFill/>
          <a:ln>
            <a:noFill/>
          </a:ln>
        </p:spPr>
        <p:txBody>
          <a:bodyPr anchorCtr="0" anchor="t" bIns="0" lIns="0" spcFirstLastPara="1" rIns="0" wrap="square" tIns="0">
            <a:noAutofit/>
          </a:bodyPr>
          <a:lstStyle>
            <a:lvl1pPr indent="-311150" lvl="0" marL="457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1pPr>
            <a:lvl2pPr indent="-311150" lvl="1" marL="914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2pPr>
            <a:lvl3pPr indent="-311150" lvl="2" marL="1371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3pPr>
            <a:lvl4pPr indent="-311150" lvl="3" marL="1828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4pPr>
            <a:lvl5pPr indent="-311150" lvl="4" marL="22860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5pPr>
            <a:lvl6pPr indent="-311150" lvl="5" marL="27432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6pPr>
            <a:lvl7pPr indent="-311150" lvl="6" marL="32004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7pPr>
            <a:lvl8pPr indent="-311150" lvl="7" marL="36576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8pPr>
            <a:lvl9pPr indent="-311150" lvl="8" marL="4114800" rtl="0">
              <a:spcBef>
                <a:spcPts val="0"/>
              </a:spcBef>
              <a:spcAft>
                <a:spcPts val="0"/>
              </a:spcAft>
              <a:buClr>
                <a:schemeClr val="lt2"/>
              </a:buClr>
              <a:buSzPts val="1300"/>
              <a:buFont typeface="DM Sans"/>
              <a:buChar char="■"/>
              <a:defRPr b="1" sz="1300">
                <a:solidFill>
                  <a:schemeClr val="lt2"/>
                </a:solidFill>
                <a:latin typeface="DM Sans"/>
                <a:ea typeface="DM Sans"/>
                <a:cs typeface="DM Sans"/>
                <a:sym typeface="DM Sans"/>
              </a:defRPr>
            </a:lvl9pPr>
          </a:lstStyle>
          <a:p/>
        </p:txBody>
      </p:sp>
      <p:sp>
        <p:nvSpPr>
          <p:cNvPr id="910" name="Google Shape;910;p102"/>
          <p:cNvSpPr txBox="1"/>
          <p:nvPr>
            <p:ph idx="15" type="body"/>
          </p:nvPr>
        </p:nvSpPr>
        <p:spPr>
          <a:xfrm>
            <a:off x="7183342" y="3871613"/>
            <a:ext cx="1631400" cy="557100"/>
          </a:xfrm>
          <a:prstGeom prst="rect">
            <a:avLst/>
          </a:prstGeom>
          <a:noFill/>
          <a:ln>
            <a:noFill/>
          </a:ln>
        </p:spPr>
        <p:txBody>
          <a:bodyPr anchorCtr="0" anchor="t" bIns="0" lIns="0" spcFirstLastPara="1" rIns="0" wrap="square" tIns="0">
            <a:noAutofit/>
          </a:bodyPr>
          <a:lstStyle>
            <a:lvl1pPr indent="-285750" lvl="0" marL="457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1pPr>
            <a:lvl2pPr indent="-285750" lvl="1" marL="914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2pPr>
            <a:lvl3pPr indent="-285750" lvl="2" marL="1371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3pPr>
            <a:lvl4pPr indent="-285750" lvl="3" marL="1828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4pPr>
            <a:lvl5pPr indent="-285750" lvl="4" marL="22860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5pPr>
            <a:lvl6pPr indent="-285750" lvl="5" marL="27432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6pPr>
            <a:lvl7pPr indent="-285750" lvl="6" marL="32004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7pPr>
            <a:lvl8pPr indent="-285750" lvl="7" marL="36576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8pPr>
            <a:lvl9pPr indent="-285750" lvl="8" marL="4114800" rtl="0">
              <a:spcBef>
                <a:spcPts val="0"/>
              </a:spcBef>
              <a:spcAft>
                <a:spcPts val="0"/>
              </a:spcAft>
              <a:buClr>
                <a:schemeClr val="lt2"/>
              </a:buClr>
              <a:buSzPts val="900"/>
              <a:buFont typeface="DM Sans"/>
              <a:buChar char="■"/>
              <a:defRPr sz="900">
                <a:solidFill>
                  <a:schemeClr val="lt2"/>
                </a:solidFill>
                <a:latin typeface="DM Sans"/>
                <a:ea typeface="DM Sans"/>
                <a:cs typeface="DM Sans"/>
                <a:sym typeface="DM Sans"/>
              </a:defRPr>
            </a:lvl9pPr>
          </a:lstStyle>
          <a:p/>
        </p:txBody>
      </p:sp>
    </p:spTree>
  </p:cSld>
  <p:clrMapOvr>
    <a:masterClrMapping/>
  </p:clrMapOvr>
  <p:extLst>
    <p:ext uri="{DCECCB84-F9BA-43D5-87BE-67443E8EF086}">
      <p15:sldGuideLst>
        <p15:guide id="1" pos="2520">
          <p15:clr>
            <a:schemeClr val="accent6"/>
          </p15:clr>
        </p15:guide>
        <p15:guide id="2" pos="3242">
          <p15:clr>
            <a:schemeClr val="accent6"/>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73" Type="http://schemas.openxmlformats.org/officeDocument/2006/relationships/slideLayout" Target="../slideLayouts/slideLayout85.xml"/><Relationship Id="rId72" Type="http://schemas.openxmlformats.org/officeDocument/2006/relationships/slideLayout" Target="../slideLayouts/slideLayout84.xml"/><Relationship Id="rId31" Type="http://schemas.openxmlformats.org/officeDocument/2006/relationships/slideLayout" Target="../slideLayouts/slideLayout43.xml"/><Relationship Id="rId75" Type="http://schemas.openxmlformats.org/officeDocument/2006/relationships/slideLayout" Target="../slideLayouts/slideLayout87.xml"/><Relationship Id="rId30" Type="http://schemas.openxmlformats.org/officeDocument/2006/relationships/slideLayout" Target="../slideLayouts/slideLayout42.xml"/><Relationship Id="rId74" Type="http://schemas.openxmlformats.org/officeDocument/2006/relationships/slideLayout" Target="../slideLayouts/slideLayout86.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76" Type="http://schemas.openxmlformats.org/officeDocument/2006/relationships/theme" Target="../theme/theme5.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71" Type="http://schemas.openxmlformats.org/officeDocument/2006/relationships/slideLayout" Target="../slideLayouts/slideLayout83.xml"/><Relationship Id="rId70" Type="http://schemas.openxmlformats.org/officeDocument/2006/relationships/slideLayout" Target="../slideLayouts/slideLayout82.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62" Type="http://schemas.openxmlformats.org/officeDocument/2006/relationships/slideLayout" Target="../slideLayouts/slideLayout74.xml"/><Relationship Id="rId61" Type="http://schemas.openxmlformats.org/officeDocument/2006/relationships/slideLayout" Target="../slideLayouts/slideLayout73.xml"/><Relationship Id="rId20" Type="http://schemas.openxmlformats.org/officeDocument/2006/relationships/slideLayout" Target="../slideLayouts/slideLayout32.xml"/><Relationship Id="rId64" Type="http://schemas.openxmlformats.org/officeDocument/2006/relationships/slideLayout" Target="../slideLayouts/slideLayout76.xml"/><Relationship Id="rId63" Type="http://schemas.openxmlformats.org/officeDocument/2006/relationships/slideLayout" Target="../slideLayouts/slideLayout75.xml"/><Relationship Id="rId22" Type="http://schemas.openxmlformats.org/officeDocument/2006/relationships/slideLayout" Target="../slideLayouts/slideLayout34.xml"/><Relationship Id="rId66" Type="http://schemas.openxmlformats.org/officeDocument/2006/relationships/slideLayout" Target="../slideLayouts/slideLayout78.xml"/><Relationship Id="rId21" Type="http://schemas.openxmlformats.org/officeDocument/2006/relationships/slideLayout" Target="../slideLayouts/slideLayout33.xml"/><Relationship Id="rId65" Type="http://schemas.openxmlformats.org/officeDocument/2006/relationships/slideLayout" Target="../slideLayouts/slideLayout77.xml"/><Relationship Id="rId24" Type="http://schemas.openxmlformats.org/officeDocument/2006/relationships/slideLayout" Target="../slideLayouts/slideLayout36.xml"/><Relationship Id="rId68" Type="http://schemas.openxmlformats.org/officeDocument/2006/relationships/slideLayout" Target="../slideLayouts/slideLayout80.xml"/><Relationship Id="rId23" Type="http://schemas.openxmlformats.org/officeDocument/2006/relationships/slideLayout" Target="../slideLayouts/slideLayout35.xml"/><Relationship Id="rId67" Type="http://schemas.openxmlformats.org/officeDocument/2006/relationships/slideLayout" Target="../slideLayouts/slideLayout79.xml"/><Relationship Id="rId60" Type="http://schemas.openxmlformats.org/officeDocument/2006/relationships/slideLayout" Target="../slideLayouts/slideLayout72.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69" Type="http://schemas.openxmlformats.org/officeDocument/2006/relationships/slideLayout" Target="../slideLayouts/slideLayout81.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51" Type="http://schemas.openxmlformats.org/officeDocument/2006/relationships/slideLayout" Target="../slideLayouts/slideLayout63.xml"/><Relationship Id="rId50" Type="http://schemas.openxmlformats.org/officeDocument/2006/relationships/slideLayout" Target="../slideLayouts/slideLayout62.xml"/><Relationship Id="rId53" Type="http://schemas.openxmlformats.org/officeDocument/2006/relationships/slideLayout" Target="../slideLayouts/slideLayout65.xml"/><Relationship Id="rId52" Type="http://schemas.openxmlformats.org/officeDocument/2006/relationships/slideLayout" Target="../slideLayouts/slideLayout64.xml"/><Relationship Id="rId11" Type="http://schemas.openxmlformats.org/officeDocument/2006/relationships/slideLayout" Target="../slideLayouts/slideLayout23.xml"/><Relationship Id="rId55" Type="http://schemas.openxmlformats.org/officeDocument/2006/relationships/slideLayout" Target="../slideLayouts/slideLayout67.xml"/><Relationship Id="rId10" Type="http://schemas.openxmlformats.org/officeDocument/2006/relationships/slideLayout" Target="../slideLayouts/slideLayout22.xml"/><Relationship Id="rId54" Type="http://schemas.openxmlformats.org/officeDocument/2006/relationships/slideLayout" Target="../slideLayouts/slideLayout66.xml"/><Relationship Id="rId13" Type="http://schemas.openxmlformats.org/officeDocument/2006/relationships/slideLayout" Target="../slideLayouts/slideLayout25.xml"/><Relationship Id="rId57" Type="http://schemas.openxmlformats.org/officeDocument/2006/relationships/slideLayout" Target="../slideLayouts/slideLayout69.xml"/><Relationship Id="rId12" Type="http://schemas.openxmlformats.org/officeDocument/2006/relationships/slideLayout" Target="../slideLayouts/slideLayout24.xml"/><Relationship Id="rId56" Type="http://schemas.openxmlformats.org/officeDocument/2006/relationships/slideLayout" Target="../slideLayouts/slideLayout68.xml"/><Relationship Id="rId15" Type="http://schemas.openxmlformats.org/officeDocument/2006/relationships/slideLayout" Target="../slideLayouts/slideLayout27.xml"/><Relationship Id="rId59" Type="http://schemas.openxmlformats.org/officeDocument/2006/relationships/slideLayout" Target="../slideLayouts/slideLayout71.xml"/><Relationship Id="rId14" Type="http://schemas.openxmlformats.org/officeDocument/2006/relationships/slideLayout" Target="../slideLayouts/slideLayout26.xml"/><Relationship Id="rId58" Type="http://schemas.openxmlformats.org/officeDocument/2006/relationships/slideLayout" Target="../slideLayouts/slideLayout7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7.xml"/><Relationship Id="rId42" Type="http://schemas.openxmlformats.org/officeDocument/2006/relationships/slideLayout" Target="../slideLayouts/slideLayout129.xml"/><Relationship Id="rId41" Type="http://schemas.openxmlformats.org/officeDocument/2006/relationships/slideLayout" Target="../slideLayouts/slideLayout128.xml"/><Relationship Id="rId44" Type="http://schemas.openxmlformats.org/officeDocument/2006/relationships/slideLayout" Target="../slideLayouts/slideLayout131.xml"/><Relationship Id="rId43" Type="http://schemas.openxmlformats.org/officeDocument/2006/relationships/slideLayout" Target="../slideLayouts/slideLayout130.xml"/><Relationship Id="rId46" Type="http://schemas.openxmlformats.org/officeDocument/2006/relationships/slideLayout" Target="../slideLayouts/slideLayout133.xml"/><Relationship Id="rId45" Type="http://schemas.openxmlformats.org/officeDocument/2006/relationships/slideLayout" Target="../slideLayouts/slideLayout132.xml"/><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9" Type="http://schemas.openxmlformats.org/officeDocument/2006/relationships/slideLayout" Target="../slideLayouts/slideLayout96.xml"/><Relationship Id="rId48" Type="http://schemas.openxmlformats.org/officeDocument/2006/relationships/slideLayout" Target="../slideLayouts/slideLayout135.xml"/><Relationship Id="rId47" Type="http://schemas.openxmlformats.org/officeDocument/2006/relationships/slideLayout" Target="../slideLayouts/slideLayout134.xml"/><Relationship Id="rId49" Type="http://schemas.openxmlformats.org/officeDocument/2006/relationships/slideLayout" Target="../slideLayouts/slideLayout136.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31" Type="http://schemas.openxmlformats.org/officeDocument/2006/relationships/slideLayout" Target="../slideLayouts/slideLayout118.xml"/><Relationship Id="rId30" Type="http://schemas.openxmlformats.org/officeDocument/2006/relationships/slideLayout" Target="../slideLayouts/slideLayout117.xml"/><Relationship Id="rId33" Type="http://schemas.openxmlformats.org/officeDocument/2006/relationships/slideLayout" Target="../slideLayouts/slideLayout120.xml"/><Relationship Id="rId32" Type="http://schemas.openxmlformats.org/officeDocument/2006/relationships/slideLayout" Target="../slideLayouts/slideLayout119.xml"/><Relationship Id="rId35" Type="http://schemas.openxmlformats.org/officeDocument/2006/relationships/slideLayout" Target="../slideLayouts/slideLayout122.xml"/><Relationship Id="rId34" Type="http://schemas.openxmlformats.org/officeDocument/2006/relationships/slideLayout" Target="../slideLayouts/slideLayout121.xml"/><Relationship Id="rId37" Type="http://schemas.openxmlformats.org/officeDocument/2006/relationships/slideLayout" Target="../slideLayouts/slideLayout124.xml"/><Relationship Id="rId36" Type="http://schemas.openxmlformats.org/officeDocument/2006/relationships/slideLayout" Target="../slideLayouts/slideLayout123.xml"/><Relationship Id="rId39" Type="http://schemas.openxmlformats.org/officeDocument/2006/relationships/slideLayout" Target="../slideLayouts/slideLayout126.xml"/><Relationship Id="rId38" Type="http://schemas.openxmlformats.org/officeDocument/2006/relationships/slideLayout" Target="../slideLayouts/slideLayout125.xml"/><Relationship Id="rId62" Type="http://schemas.openxmlformats.org/officeDocument/2006/relationships/slideLayout" Target="../slideLayouts/slideLayout149.xml"/><Relationship Id="rId61" Type="http://schemas.openxmlformats.org/officeDocument/2006/relationships/slideLayout" Target="../slideLayouts/slideLayout148.xml"/><Relationship Id="rId20" Type="http://schemas.openxmlformats.org/officeDocument/2006/relationships/slideLayout" Target="../slideLayouts/slideLayout107.xml"/><Relationship Id="rId64" Type="http://schemas.openxmlformats.org/officeDocument/2006/relationships/slideLayout" Target="../slideLayouts/slideLayout151.xml"/><Relationship Id="rId63" Type="http://schemas.openxmlformats.org/officeDocument/2006/relationships/slideLayout" Target="../slideLayouts/slideLayout150.xml"/><Relationship Id="rId22" Type="http://schemas.openxmlformats.org/officeDocument/2006/relationships/slideLayout" Target="../slideLayouts/slideLayout109.xml"/><Relationship Id="rId66" Type="http://schemas.openxmlformats.org/officeDocument/2006/relationships/theme" Target="../theme/theme2.xml"/><Relationship Id="rId21" Type="http://schemas.openxmlformats.org/officeDocument/2006/relationships/slideLayout" Target="../slideLayouts/slideLayout108.xml"/><Relationship Id="rId65" Type="http://schemas.openxmlformats.org/officeDocument/2006/relationships/slideLayout" Target="../slideLayouts/slideLayout152.xml"/><Relationship Id="rId24" Type="http://schemas.openxmlformats.org/officeDocument/2006/relationships/slideLayout" Target="../slideLayouts/slideLayout111.xml"/><Relationship Id="rId23" Type="http://schemas.openxmlformats.org/officeDocument/2006/relationships/slideLayout" Target="../slideLayouts/slideLayout110.xml"/><Relationship Id="rId60" Type="http://schemas.openxmlformats.org/officeDocument/2006/relationships/slideLayout" Target="../slideLayouts/slideLayout147.xml"/><Relationship Id="rId26" Type="http://schemas.openxmlformats.org/officeDocument/2006/relationships/slideLayout" Target="../slideLayouts/slideLayout113.xml"/><Relationship Id="rId25" Type="http://schemas.openxmlformats.org/officeDocument/2006/relationships/slideLayout" Target="../slideLayouts/slideLayout112.xml"/><Relationship Id="rId28" Type="http://schemas.openxmlformats.org/officeDocument/2006/relationships/slideLayout" Target="../slideLayouts/slideLayout115.xml"/><Relationship Id="rId27" Type="http://schemas.openxmlformats.org/officeDocument/2006/relationships/slideLayout" Target="../slideLayouts/slideLayout114.xml"/><Relationship Id="rId29" Type="http://schemas.openxmlformats.org/officeDocument/2006/relationships/slideLayout" Target="../slideLayouts/slideLayout116.xml"/><Relationship Id="rId51" Type="http://schemas.openxmlformats.org/officeDocument/2006/relationships/slideLayout" Target="../slideLayouts/slideLayout138.xml"/><Relationship Id="rId50" Type="http://schemas.openxmlformats.org/officeDocument/2006/relationships/slideLayout" Target="../slideLayouts/slideLayout137.xml"/><Relationship Id="rId53" Type="http://schemas.openxmlformats.org/officeDocument/2006/relationships/slideLayout" Target="../slideLayouts/slideLayout140.xml"/><Relationship Id="rId52" Type="http://schemas.openxmlformats.org/officeDocument/2006/relationships/slideLayout" Target="../slideLayouts/slideLayout139.xml"/><Relationship Id="rId11" Type="http://schemas.openxmlformats.org/officeDocument/2006/relationships/slideLayout" Target="../slideLayouts/slideLayout98.xml"/><Relationship Id="rId55" Type="http://schemas.openxmlformats.org/officeDocument/2006/relationships/slideLayout" Target="../slideLayouts/slideLayout142.xml"/><Relationship Id="rId10" Type="http://schemas.openxmlformats.org/officeDocument/2006/relationships/slideLayout" Target="../slideLayouts/slideLayout97.xml"/><Relationship Id="rId54" Type="http://schemas.openxmlformats.org/officeDocument/2006/relationships/slideLayout" Target="../slideLayouts/slideLayout141.xml"/><Relationship Id="rId13" Type="http://schemas.openxmlformats.org/officeDocument/2006/relationships/slideLayout" Target="../slideLayouts/slideLayout100.xml"/><Relationship Id="rId57" Type="http://schemas.openxmlformats.org/officeDocument/2006/relationships/slideLayout" Target="../slideLayouts/slideLayout144.xml"/><Relationship Id="rId12" Type="http://schemas.openxmlformats.org/officeDocument/2006/relationships/slideLayout" Target="../slideLayouts/slideLayout99.xml"/><Relationship Id="rId56" Type="http://schemas.openxmlformats.org/officeDocument/2006/relationships/slideLayout" Target="../slideLayouts/slideLayout143.xml"/><Relationship Id="rId15" Type="http://schemas.openxmlformats.org/officeDocument/2006/relationships/slideLayout" Target="../slideLayouts/slideLayout102.xml"/><Relationship Id="rId59" Type="http://schemas.openxmlformats.org/officeDocument/2006/relationships/slideLayout" Target="../slideLayouts/slideLayout146.xml"/><Relationship Id="rId14" Type="http://schemas.openxmlformats.org/officeDocument/2006/relationships/slideLayout" Target="../slideLayouts/slideLayout101.xml"/><Relationship Id="rId58" Type="http://schemas.openxmlformats.org/officeDocument/2006/relationships/slideLayout" Target="../slideLayouts/slideLayout145.xml"/><Relationship Id="rId17" Type="http://schemas.openxmlformats.org/officeDocument/2006/relationships/slideLayout" Target="../slideLayouts/slideLayout104.xml"/><Relationship Id="rId16" Type="http://schemas.openxmlformats.org/officeDocument/2006/relationships/slideLayout" Target="../slideLayouts/slideLayout103.xml"/><Relationship Id="rId19" Type="http://schemas.openxmlformats.org/officeDocument/2006/relationships/slideLayout" Target="../slideLayouts/slideLayout106.xml"/><Relationship Id="rId18"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92.xml"/><Relationship Id="rId42" Type="http://schemas.openxmlformats.org/officeDocument/2006/relationships/slideLayout" Target="../slideLayouts/slideLayout194.xml"/><Relationship Id="rId41" Type="http://schemas.openxmlformats.org/officeDocument/2006/relationships/slideLayout" Target="../slideLayouts/slideLayout193.xml"/><Relationship Id="rId44" Type="http://schemas.openxmlformats.org/officeDocument/2006/relationships/slideLayout" Target="../slideLayouts/slideLayout196.xml"/><Relationship Id="rId43" Type="http://schemas.openxmlformats.org/officeDocument/2006/relationships/slideLayout" Target="../slideLayouts/slideLayout195.xml"/><Relationship Id="rId46" Type="http://schemas.openxmlformats.org/officeDocument/2006/relationships/slideLayout" Target="../slideLayouts/slideLayout198.xml"/><Relationship Id="rId45" Type="http://schemas.openxmlformats.org/officeDocument/2006/relationships/slideLayout" Target="../slideLayouts/slideLayout197.xml"/><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48" Type="http://schemas.openxmlformats.org/officeDocument/2006/relationships/slideLayout" Target="../slideLayouts/slideLayout200.xml"/><Relationship Id="rId47" Type="http://schemas.openxmlformats.org/officeDocument/2006/relationships/slideLayout" Target="../slideLayouts/slideLayout199.xml"/><Relationship Id="rId49" Type="http://schemas.openxmlformats.org/officeDocument/2006/relationships/slideLayout" Target="../slideLayouts/slideLayout201.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73" Type="http://schemas.openxmlformats.org/officeDocument/2006/relationships/slideLayout" Target="../slideLayouts/slideLayout225.xml"/><Relationship Id="rId72" Type="http://schemas.openxmlformats.org/officeDocument/2006/relationships/slideLayout" Target="../slideLayouts/slideLayout224.xml"/><Relationship Id="rId31" Type="http://schemas.openxmlformats.org/officeDocument/2006/relationships/slideLayout" Target="../slideLayouts/slideLayout183.xml"/><Relationship Id="rId75" Type="http://schemas.openxmlformats.org/officeDocument/2006/relationships/theme" Target="../theme/theme3.xml"/><Relationship Id="rId30" Type="http://schemas.openxmlformats.org/officeDocument/2006/relationships/slideLayout" Target="../slideLayouts/slideLayout182.xml"/><Relationship Id="rId74" Type="http://schemas.openxmlformats.org/officeDocument/2006/relationships/slideLayout" Target="../slideLayouts/slideLayout226.xml"/><Relationship Id="rId33" Type="http://schemas.openxmlformats.org/officeDocument/2006/relationships/slideLayout" Target="../slideLayouts/slideLayout185.xml"/><Relationship Id="rId32" Type="http://schemas.openxmlformats.org/officeDocument/2006/relationships/slideLayout" Target="../slideLayouts/slideLayout184.xml"/><Relationship Id="rId35" Type="http://schemas.openxmlformats.org/officeDocument/2006/relationships/slideLayout" Target="../slideLayouts/slideLayout187.xml"/><Relationship Id="rId34" Type="http://schemas.openxmlformats.org/officeDocument/2006/relationships/slideLayout" Target="../slideLayouts/slideLayout186.xml"/><Relationship Id="rId71" Type="http://schemas.openxmlformats.org/officeDocument/2006/relationships/slideLayout" Target="../slideLayouts/slideLayout223.xml"/><Relationship Id="rId70" Type="http://schemas.openxmlformats.org/officeDocument/2006/relationships/slideLayout" Target="../slideLayouts/slideLayout222.xml"/><Relationship Id="rId37" Type="http://schemas.openxmlformats.org/officeDocument/2006/relationships/slideLayout" Target="../slideLayouts/slideLayout189.xml"/><Relationship Id="rId36" Type="http://schemas.openxmlformats.org/officeDocument/2006/relationships/slideLayout" Target="../slideLayouts/slideLayout188.xml"/><Relationship Id="rId39" Type="http://schemas.openxmlformats.org/officeDocument/2006/relationships/slideLayout" Target="../slideLayouts/slideLayout191.xml"/><Relationship Id="rId38" Type="http://schemas.openxmlformats.org/officeDocument/2006/relationships/slideLayout" Target="../slideLayouts/slideLayout190.xml"/><Relationship Id="rId62" Type="http://schemas.openxmlformats.org/officeDocument/2006/relationships/slideLayout" Target="../slideLayouts/slideLayout214.xml"/><Relationship Id="rId61" Type="http://schemas.openxmlformats.org/officeDocument/2006/relationships/slideLayout" Target="../slideLayouts/slideLayout213.xml"/><Relationship Id="rId20" Type="http://schemas.openxmlformats.org/officeDocument/2006/relationships/slideLayout" Target="../slideLayouts/slideLayout172.xml"/><Relationship Id="rId64" Type="http://schemas.openxmlformats.org/officeDocument/2006/relationships/slideLayout" Target="../slideLayouts/slideLayout216.xml"/><Relationship Id="rId63" Type="http://schemas.openxmlformats.org/officeDocument/2006/relationships/slideLayout" Target="../slideLayouts/slideLayout215.xml"/><Relationship Id="rId22" Type="http://schemas.openxmlformats.org/officeDocument/2006/relationships/slideLayout" Target="../slideLayouts/slideLayout174.xml"/><Relationship Id="rId66" Type="http://schemas.openxmlformats.org/officeDocument/2006/relationships/slideLayout" Target="../slideLayouts/slideLayout218.xml"/><Relationship Id="rId21" Type="http://schemas.openxmlformats.org/officeDocument/2006/relationships/slideLayout" Target="../slideLayouts/slideLayout173.xml"/><Relationship Id="rId65" Type="http://schemas.openxmlformats.org/officeDocument/2006/relationships/slideLayout" Target="../slideLayouts/slideLayout217.xml"/><Relationship Id="rId24" Type="http://schemas.openxmlformats.org/officeDocument/2006/relationships/slideLayout" Target="../slideLayouts/slideLayout176.xml"/><Relationship Id="rId68" Type="http://schemas.openxmlformats.org/officeDocument/2006/relationships/slideLayout" Target="../slideLayouts/slideLayout220.xml"/><Relationship Id="rId23" Type="http://schemas.openxmlformats.org/officeDocument/2006/relationships/slideLayout" Target="../slideLayouts/slideLayout175.xml"/><Relationship Id="rId67" Type="http://schemas.openxmlformats.org/officeDocument/2006/relationships/slideLayout" Target="../slideLayouts/slideLayout219.xml"/><Relationship Id="rId60" Type="http://schemas.openxmlformats.org/officeDocument/2006/relationships/slideLayout" Target="../slideLayouts/slideLayout212.xml"/><Relationship Id="rId26" Type="http://schemas.openxmlformats.org/officeDocument/2006/relationships/slideLayout" Target="../slideLayouts/slideLayout178.xml"/><Relationship Id="rId25" Type="http://schemas.openxmlformats.org/officeDocument/2006/relationships/slideLayout" Target="../slideLayouts/slideLayout177.xml"/><Relationship Id="rId69" Type="http://schemas.openxmlformats.org/officeDocument/2006/relationships/slideLayout" Target="../slideLayouts/slideLayout221.xml"/><Relationship Id="rId28" Type="http://schemas.openxmlformats.org/officeDocument/2006/relationships/slideLayout" Target="../slideLayouts/slideLayout180.xml"/><Relationship Id="rId27" Type="http://schemas.openxmlformats.org/officeDocument/2006/relationships/slideLayout" Target="../slideLayouts/slideLayout179.xml"/><Relationship Id="rId29" Type="http://schemas.openxmlformats.org/officeDocument/2006/relationships/slideLayout" Target="../slideLayouts/slideLayout181.xml"/><Relationship Id="rId51" Type="http://schemas.openxmlformats.org/officeDocument/2006/relationships/slideLayout" Target="../slideLayouts/slideLayout203.xml"/><Relationship Id="rId50" Type="http://schemas.openxmlformats.org/officeDocument/2006/relationships/slideLayout" Target="../slideLayouts/slideLayout202.xml"/><Relationship Id="rId53" Type="http://schemas.openxmlformats.org/officeDocument/2006/relationships/slideLayout" Target="../slideLayouts/slideLayout205.xml"/><Relationship Id="rId52" Type="http://schemas.openxmlformats.org/officeDocument/2006/relationships/slideLayout" Target="../slideLayouts/slideLayout204.xml"/><Relationship Id="rId11" Type="http://schemas.openxmlformats.org/officeDocument/2006/relationships/slideLayout" Target="../slideLayouts/slideLayout163.xml"/><Relationship Id="rId55" Type="http://schemas.openxmlformats.org/officeDocument/2006/relationships/slideLayout" Target="../slideLayouts/slideLayout207.xml"/><Relationship Id="rId10" Type="http://schemas.openxmlformats.org/officeDocument/2006/relationships/slideLayout" Target="../slideLayouts/slideLayout162.xml"/><Relationship Id="rId54" Type="http://schemas.openxmlformats.org/officeDocument/2006/relationships/slideLayout" Target="../slideLayouts/slideLayout206.xml"/><Relationship Id="rId13" Type="http://schemas.openxmlformats.org/officeDocument/2006/relationships/slideLayout" Target="../slideLayouts/slideLayout165.xml"/><Relationship Id="rId57" Type="http://schemas.openxmlformats.org/officeDocument/2006/relationships/slideLayout" Target="../slideLayouts/slideLayout209.xml"/><Relationship Id="rId12" Type="http://schemas.openxmlformats.org/officeDocument/2006/relationships/slideLayout" Target="../slideLayouts/slideLayout164.xml"/><Relationship Id="rId56" Type="http://schemas.openxmlformats.org/officeDocument/2006/relationships/slideLayout" Target="../slideLayouts/slideLayout208.xml"/><Relationship Id="rId15" Type="http://schemas.openxmlformats.org/officeDocument/2006/relationships/slideLayout" Target="../slideLayouts/slideLayout167.xml"/><Relationship Id="rId59" Type="http://schemas.openxmlformats.org/officeDocument/2006/relationships/slideLayout" Target="../slideLayouts/slideLayout211.xml"/><Relationship Id="rId14" Type="http://schemas.openxmlformats.org/officeDocument/2006/relationships/slideLayout" Target="../slideLayouts/slideLayout166.xml"/><Relationship Id="rId58" Type="http://schemas.openxmlformats.org/officeDocument/2006/relationships/slideLayout" Target="../slideLayouts/slideLayout210.xml"/><Relationship Id="rId17" Type="http://schemas.openxmlformats.org/officeDocument/2006/relationships/slideLayout" Target="../slideLayouts/slideLayout169.xml"/><Relationship Id="rId16" Type="http://schemas.openxmlformats.org/officeDocument/2006/relationships/slideLayout" Target="../slideLayouts/slideLayout168.xml"/><Relationship Id="rId19" Type="http://schemas.openxmlformats.org/officeDocument/2006/relationships/slideLayout" Target="../slideLayouts/slideLayout171.xml"/><Relationship Id="rId18"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3" name="Shape 77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 id="2147483768" r:id="rId34"/>
    <p:sldLayoutId id="2147483769" r:id="rId35"/>
    <p:sldLayoutId id="2147483770" r:id="rId36"/>
    <p:sldLayoutId id="2147483771" r:id="rId37"/>
    <p:sldLayoutId id="2147483772" r:id="rId38"/>
    <p:sldLayoutId id="2147483773" r:id="rId39"/>
    <p:sldLayoutId id="2147483774" r:id="rId40"/>
    <p:sldLayoutId id="2147483775" r:id="rId41"/>
    <p:sldLayoutId id="2147483776" r:id="rId42"/>
    <p:sldLayoutId id="2147483777" r:id="rId43"/>
    <p:sldLayoutId id="2147483778" r:id="rId44"/>
    <p:sldLayoutId id="2147483779" r:id="rId45"/>
    <p:sldLayoutId id="2147483780" r:id="rId46"/>
    <p:sldLayoutId id="2147483781" r:id="rId47"/>
    <p:sldLayoutId id="2147483782" r:id="rId48"/>
    <p:sldLayoutId id="2147483783" r:id="rId49"/>
    <p:sldLayoutId id="2147483784" r:id="rId50"/>
    <p:sldLayoutId id="2147483785" r:id="rId51"/>
    <p:sldLayoutId id="2147483786" r:id="rId52"/>
    <p:sldLayoutId id="2147483787" r:id="rId53"/>
    <p:sldLayoutId id="2147483788" r:id="rId54"/>
    <p:sldLayoutId id="2147483789" r:id="rId55"/>
    <p:sldLayoutId id="2147483790" r:id="rId56"/>
    <p:sldLayoutId id="2147483791" r:id="rId57"/>
    <p:sldLayoutId id="2147483792" r:id="rId58"/>
    <p:sldLayoutId id="2147483793" r:id="rId59"/>
    <p:sldLayoutId id="2147483794" r:id="rId60"/>
    <p:sldLayoutId id="2147483795" r:id="rId61"/>
    <p:sldLayoutId id="2147483796" r:id="rId62"/>
    <p:sldLayoutId id="2147483797" r:id="rId63"/>
    <p:sldLayoutId id="2147483798" r:id="rId64"/>
    <p:sldLayoutId id="2147483799" r:id="rId6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40" name="Shape 144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 id="2147483842" r:id="rId43"/>
    <p:sldLayoutId id="2147483843" r:id="rId44"/>
    <p:sldLayoutId id="2147483844" r:id="rId45"/>
    <p:sldLayoutId id="2147483845" r:id="rId46"/>
    <p:sldLayoutId id="2147483846" r:id="rId47"/>
    <p:sldLayoutId id="2147483847" r:id="rId48"/>
    <p:sldLayoutId id="2147483848" r:id="rId49"/>
    <p:sldLayoutId id="2147483849" r:id="rId50"/>
    <p:sldLayoutId id="2147483850" r:id="rId51"/>
    <p:sldLayoutId id="2147483851" r:id="rId52"/>
    <p:sldLayoutId id="2147483852" r:id="rId53"/>
    <p:sldLayoutId id="2147483853" r:id="rId54"/>
    <p:sldLayoutId id="2147483854" r:id="rId55"/>
    <p:sldLayoutId id="2147483855" r:id="rId56"/>
    <p:sldLayoutId id="2147483856" r:id="rId57"/>
    <p:sldLayoutId id="2147483857" r:id="rId58"/>
    <p:sldLayoutId id="2147483858" r:id="rId59"/>
    <p:sldLayoutId id="2147483859" r:id="rId60"/>
    <p:sldLayoutId id="2147483860" r:id="rId61"/>
    <p:sldLayoutId id="2147483861" r:id="rId62"/>
    <p:sldLayoutId id="2147483862" r:id="rId63"/>
    <p:sldLayoutId id="2147483863" r:id="rId64"/>
    <p:sldLayoutId id="2147483864" r:id="rId65"/>
    <p:sldLayoutId id="2147483865" r:id="rId66"/>
    <p:sldLayoutId id="2147483866" r:id="rId67"/>
    <p:sldLayoutId id="2147483867" r:id="rId68"/>
    <p:sldLayoutId id="2147483868" r:id="rId69"/>
    <p:sldLayoutId id="2147483869" r:id="rId70"/>
    <p:sldLayoutId id="2147483870" r:id="rId71"/>
    <p:sldLayoutId id="2147483871" r:id="rId72"/>
    <p:sldLayoutId id="2147483872" r:id="rId73"/>
    <p:sldLayoutId id="2147483873" r:id="rId7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orient="horz" pos="1620">
          <p15:clr>
            <a:srgbClr val="EA4335"/>
          </p15:clr>
        </p15:guide>
        <p15:guide id="3" orient="horz" pos="3024">
          <p15:clr>
            <a:srgbClr val="EA4335"/>
          </p15:clr>
        </p15:guide>
        <p15:guide id="4" orient="horz" pos="216">
          <p15:clr>
            <a:srgbClr val="EA4335"/>
          </p15:clr>
        </p15:guide>
        <p15:guide id="5" pos="207">
          <p15:clr>
            <a:srgbClr val="EA4335"/>
          </p15:clr>
        </p15:guide>
        <p15:guide id="6" pos="5553">
          <p15:clr>
            <a:srgbClr val="EA4335"/>
          </p15:clr>
        </p15:guide>
        <p15:guide id="7" pos="1544">
          <p15:clr>
            <a:srgbClr val="EA4335"/>
          </p15:clr>
        </p15:guide>
        <p15:guide id="8" pos="4216">
          <p15:clr>
            <a:srgbClr val="EA4335"/>
          </p15:clr>
        </p15:guide>
        <p15:guide id="9" orient="horz" pos="918">
          <p15:clr>
            <a:srgbClr val="EA4335"/>
          </p15:clr>
        </p15:guide>
        <p15:guide id="10" orient="horz" pos="2322">
          <p15:clr>
            <a:srgbClr val="EA4335"/>
          </p15:clr>
        </p15:guide>
        <p15:guide id="11" pos="876">
          <p15:clr>
            <a:srgbClr val="EA4335"/>
          </p15:clr>
        </p15:guide>
        <p15:guide id="12" pos="2212">
          <p15:clr>
            <a:srgbClr val="EA4335"/>
          </p15:clr>
        </p15:guide>
        <p15:guide id="13" pos="3548">
          <p15:clr>
            <a:srgbClr val="EA4335"/>
          </p15:clr>
        </p15:guide>
        <p15:guide id="14" pos="4884">
          <p15:clr>
            <a:srgbClr val="EA4335"/>
          </p15:clr>
        </p15:guide>
        <p15:guide id="15" orient="horz" pos="567">
          <p15:clr>
            <a:srgbClr val="EA4335"/>
          </p15:clr>
        </p15:guide>
        <p15:guide id="16" orient="horz" pos="1269">
          <p15:clr>
            <a:srgbClr val="EA4335"/>
          </p15:clr>
        </p15:guide>
        <p15:guide id="17" orient="horz" pos="1971">
          <p15:clr>
            <a:srgbClr val="EA4335"/>
          </p15:clr>
        </p15:guide>
        <p15:guide id="18" orient="horz" pos="267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 Id="rId3"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51.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51.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71.png"/><Relationship Id="rId5" Type="http://schemas.openxmlformats.org/officeDocument/2006/relationships/image" Target="../media/image56.png"/><Relationship Id="rId6" Type="http://schemas.openxmlformats.org/officeDocument/2006/relationships/image" Target="../media/image54.png"/><Relationship Id="rId7" Type="http://schemas.openxmlformats.org/officeDocument/2006/relationships/image" Target="../media/image62.png"/><Relationship Id="rId8"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65.png"/><Relationship Id="rId5" Type="http://schemas.openxmlformats.org/officeDocument/2006/relationships/image" Target="../media/image68.png"/><Relationship Id="rId6" Type="http://schemas.openxmlformats.org/officeDocument/2006/relationships/image" Target="../media/image63.png"/><Relationship Id="rId7"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81.png"/><Relationship Id="rId5"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57.png"/><Relationship Id="rId6"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71.png"/><Relationship Id="rId5" Type="http://schemas.openxmlformats.org/officeDocument/2006/relationships/image" Target="../media/image56.png"/><Relationship Id="rId6" Type="http://schemas.openxmlformats.org/officeDocument/2006/relationships/image" Target="../media/image54.png"/><Relationship Id="rId7" Type="http://schemas.openxmlformats.org/officeDocument/2006/relationships/image" Target="../media/image62.png"/><Relationship Id="rId8" Type="http://schemas.openxmlformats.org/officeDocument/2006/relationships/image" Target="../media/image8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 Id="rId3"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44.png"/><Relationship Id="rId4" Type="http://schemas.openxmlformats.org/officeDocument/2006/relationships/image" Target="../media/image47.png"/><Relationship Id="rId9"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 Id="rId3"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1.xml"/><Relationship Id="rId3" Type="http://schemas.openxmlformats.org/officeDocument/2006/relationships/image" Target="../media/image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image" Target="../media/image9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3.xml"/><Relationship Id="rId3" Type="http://schemas.openxmlformats.org/officeDocument/2006/relationships/image" Target="../media/image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 Id="rId3"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 Id="rId3"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9.xml"/><Relationship Id="rId3" Type="http://schemas.openxmlformats.org/officeDocument/2006/relationships/image" Target="../media/image90.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50.png"/><Relationship Id="rId9" Type="http://schemas.openxmlformats.org/officeDocument/2006/relationships/image" Target="../media/image88.png"/><Relationship Id="rId5" Type="http://schemas.openxmlformats.org/officeDocument/2006/relationships/image" Target="../media/image43.png"/><Relationship Id="rId6" Type="http://schemas.openxmlformats.org/officeDocument/2006/relationships/image" Target="../media/image85.png"/><Relationship Id="rId7" Type="http://schemas.openxmlformats.org/officeDocument/2006/relationships/image" Target="../media/image87.png"/><Relationship Id="rId8" Type="http://schemas.openxmlformats.org/officeDocument/2006/relationships/image" Target="../media/image93.png"/><Relationship Id="rId10"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 Id="rId3" Type="http://schemas.openxmlformats.org/officeDocument/2006/relationships/image" Target="../media/image89.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75" name="Shape 2175"/>
        <p:cNvGrpSpPr/>
        <p:nvPr/>
      </p:nvGrpSpPr>
      <p:grpSpPr>
        <a:xfrm>
          <a:off x="0" y="0"/>
          <a:ext cx="0" cy="0"/>
          <a:chOff x="0" y="0"/>
          <a:chExt cx="0" cy="0"/>
        </a:xfrm>
      </p:grpSpPr>
      <p:sp>
        <p:nvSpPr>
          <p:cNvPr id="2176" name="Google Shape;2176;p231"/>
          <p:cNvSpPr txBox="1"/>
          <p:nvPr>
            <p:ph type="title"/>
          </p:nvPr>
        </p:nvSpPr>
        <p:spPr>
          <a:xfrm>
            <a:off x="329153" y="1457325"/>
            <a:ext cx="5364000" cy="222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500"/>
              <a:t>Fivetran HVR Training</a:t>
            </a:r>
            <a:endParaRPr sz="4500"/>
          </a:p>
        </p:txBody>
      </p:sp>
      <p:sp>
        <p:nvSpPr>
          <p:cNvPr id="2177" name="Google Shape;2177;p231"/>
          <p:cNvSpPr txBox="1"/>
          <p:nvPr>
            <p:ph idx="2" type="subTitle"/>
          </p:nvPr>
        </p:nvSpPr>
        <p:spPr>
          <a:xfrm>
            <a:off x="6329115" y="342900"/>
            <a:ext cx="2485800" cy="3111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v</a:t>
            </a:r>
            <a:r>
              <a:rPr lang="en"/>
              <a:t>1.3</a:t>
            </a:r>
            <a:endParaRPr/>
          </a:p>
          <a:p>
            <a:pPr indent="0" lvl="0" marL="0" rtl="0" algn="r">
              <a:spcBef>
                <a:spcPts val="0"/>
              </a:spcBef>
              <a:spcAft>
                <a:spcPts val="0"/>
              </a:spcAft>
              <a:buNone/>
            </a:pPr>
            <a:r>
              <a:rPr lang="en"/>
              <a:t>Last updated: 18</a:t>
            </a:r>
            <a:r>
              <a:rPr lang="en"/>
              <a:t>/03/25</a:t>
            </a:r>
            <a:endParaRPr/>
          </a:p>
          <a:p>
            <a:pPr indent="0" lvl="0" marL="0" rtl="0" algn="r">
              <a:spcBef>
                <a:spcPts val="0"/>
              </a:spcBef>
              <a:spcAft>
                <a:spcPts val="0"/>
              </a:spcAft>
              <a:buNone/>
            </a:pPr>
            <a:r>
              <a:t/>
            </a:r>
            <a:endParaRPr/>
          </a:p>
        </p:txBody>
      </p:sp>
      <p:sp>
        <p:nvSpPr>
          <p:cNvPr id="2178" name="Google Shape;2178;p231"/>
          <p:cNvSpPr txBox="1"/>
          <p:nvPr>
            <p:ph idx="1" type="body"/>
          </p:nvPr>
        </p:nvSpPr>
        <p:spPr>
          <a:xfrm>
            <a:off x="332527" y="2994928"/>
            <a:ext cx="5357100" cy="122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rPr>
              <a:t>Application Operations</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240"/>
          <p:cNvSpPr txBox="1"/>
          <p:nvPr>
            <p:ph type="title"/>
          </p:nvPr>
        </p:nvSpPr>
        <p:spPr>
          <a:xfrm>
            <a:off x="330275" y="342900"/>
            <a:ext cx="39291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Activating Replication</a:t>
            </a:r>
            <a:endParaRPr/>
          </a:p>
        </p:txBody>
      </p:sp>
      <p:sp>
        <p:nvSpPr>
          <p:cNvPr id="2290" name="Google Shape;2290;p24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1" name="Google Shape;2291;p240"/>
          <p:cNvSpPr txBox="1"/>
          <p:nvPr/>
        </p:nvSpPr>
        <p:spPr>
          <a:xfrm>
            <a:off x="330275" y="1135500"/>
            <a:ext cx="42417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chemeClr val="dk1"/>
                </a:solidFill>
                <a:latin typeface="DM Sans"/>
                <a:ea typeface="DM Sans"/>
                <a:cs typeface="DM Sans"/>
                <a:sym typeface="DM Sans"/>
              </a:rPr>
              <a:t>Capture Start Moment </a:t>
            </a:r>
            <a:r>
              <a:rPr lang="en" sz="1000">
                <a:solidFill>
                  <a:schemeClr val="dk1"/>
                </a:solidFill>
                <a:latin typeface="DM Sans"/>
                <a:ea typeface="DM Sans"/>
                <a:cs typeface="DM Sans"/>
                <a:sym typeface="DM Sans"/>
              </a:rPr>
              <a:t>is a</a:t>
            </a:r>
            <a:r>
              <a:rPr lang="en" sz="1000">
                <a:solidFill>
                  <a:schemeClr val="dk1"/>
                </a:solidFill>
                <a:latin typeface="DM Sans"/>
                <a:ea typeface="DM Sans"/>
                <a:cs typeface="DM Sans"/>
                <a:sym typeface="DM Sans"/>
              </a:rPr>
              <a:t>ctivated</a:t>
            </a:r>
            <a:r>
              <a:rPr lang="en" sz="1000">
                <a:solidFill>
                  <a:schemeClr val="dk1"/>
                </a:solidFill>
                <a:latin typeface="DM Sans"/>
                <a:ea typeface="DM Sans"/>
                <a:cs typeface="DM Sans"/>
                <a:sym typeface="DM Sans"/>
              </a:rPr>
              <a:t> if the </a:t>
            </a:r>
            <a:r>
              <a:rPr i="1" lang="en" sz="1000">
                <a:solidFill>
                  <a:schemeClr val="dk1"/>
                </a:solidFill>
                <a:latin typeface="DM Sans"/>
                <a:ea typeface="DM Sans"/>
                <a:cs typeface="DM Sans"/>
                <a:sym typeface="DM Sans"/>
              </a:rPr>
              <a:t>Capture Time and Transaction Files</a:t>
            </a:r>
            <a:r>
              <a:rPr lang="en" sz="1000">
                <a:solidFill>
                  <a:schemeClr val="dk1"/>
                </a:solidFill>
                <a:latin typeface="DM Sans"/>
                <a:ea typeface="DM Sans"/>
                <a:cs typeface="DM Sans"/>
                <a:sym typeface="DM Sans"/>
              </a:rPr>
              <a:t> component is selected.</a:t>
            </a:r>
            <a:endParaRPr sz="10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n" sz="1000">
                <a:solidFill>
                  <a:schemeClr val="dk1"/>
                </a:solidFill>
                <a:latin typeface="DM Sans"/>
                <a:ea typeface="DM Sans"/>
                <a:cs typeface="DM Sans"/>
                <a:sym typeface="DM Sans"/>
              </a:rPr>
              <a:t>It always purges all transactions accumulated on the hub and repositions the capture time.</a:t>
            </a:r>
            <a:endParaRPr sz="1000">
              <a:solidFill>
                <a:schemeClr val="dk1"/>
              </a:solidFill>
              <a:latin typeface="DM Sans"/>
              <a:ea typeface="DM Sans"/>
              <a:cs typeface="DM Sans"/>
              <a:sym typeface="DM Sans"/>
            </a:endParaRPr>
          </a:p>
          <a:p>
            <a:pPr indent="-292100" lvl="0" marL="457200" rtl="0" algn="l">
              <a:lnSpc>
                <a:spcPct val="115000"/>
              </a:lnSpc>
              <a:spcBef>
                <a:spcPts val="1000"/>
              </a:spcBef>
              <a:spcAft>
                <a:spcPts val="0"/>
              </a:spcAft>
              <a:buClr>
                <a:schemeClr val="dk1"/>
              </a:buClr>
              <a:buSzPts val="1000"/>
              <a:buFont typeface="DM Sans"/>
              <a:buChar char="●"/>
            </a:pPr>
            <a:r>
              <a:rPr b="1" lang="en" sz="1000">
                <a:solidFill>
                  <a:schemeClr val="dk1"/>
                </a:solidFill>
                <a:latin typeface="DM Sans"/>
                <a:ea typeface="DM Sans"/>
                <a:cs typeface="DM Sans"/>
                <a:sym typeface="DM Sans"/>
              </a:rPr>
              <a:t>No Rewind</a:t>
            </a:r>
            <a:r>
              <a:rPr lang="en" sz="1000">
                <a:solidFill>
                  <a:schemeClr val="dk1"/>
                </a:solidFill>
                <a:latin typeface="DM Sans"/>
                <a:ea typeface="DM Sans"/>
                <a:cs typeface="DM Sans"/>
                <a:sym typeface="DM Sans"/>
              </a:rPr>
              <a:t>: pick up changes from the current time</a:t>
            </a:r>
            <a:endParaRPr sz="1000">
              <a:solidFill>
                <a:schemeClr val="dk1"/>
              </a:solidFill>
              <a:latin typeface="DM Sans"/>
              <a:ea typeface="DM Sans"/>
              <a:cs typeface="DM Sans"/>
              <a:sym typeface="DM Sans"/>
            </a:endParaRPr>
          </a:p>
          <a:p>
            <a:pPr indent="-292100" lvl="0" marL="457200" rtl="0" algn="l">
              <a:lnSpc>
                <a:spcPct val="115000"/>
              </a:lnSpc>
              <a:spcBef>
                <a:spcPts val="1000"/>
              </a:spcBef>
              <a:spcAft>
                <a:spcPts val="0"/>
              </a:spcAft>
              <a:buClr>
                <a:schemeClr val="dk1"/>
              </a:buClr>
              <a:buSzPts val="1000"/>
              <a:buFont typeface="DM Sans"/>
              <a:buChar char="●"/>
            </a:pPr>
            <a:r>
              <a:rPr b="1" lang="en" sz="1000">
                <a:solidFill>
                  <a:schemeClr val="dk1"/>
                </a:solidFill>
                <a:latin typeface="DM Sans"/>
                <a:ea typeface="DM Sans"/>
                <a:cs typeface="DM Sans"/>
                <a:sym typeface="DM Sans"/>
              </a:rPr>
              <a:t>Rewind to the start of the oldest transaction</a:t>
            </a:r>
            <a:r>
              <a:rPr lang="en" sz="1000">
                <a:solidFill>
                  <a:schemeClr val="dk1"/>
                </a:solidFill>
                <a:latin typeface="DM Sans"/>
                <a:ea typeface="DM Sans"/>
                <a:cs typeface="DM Sans"/>
                <a:sym typeface="DM Sans"/>
              </a:rPr>
              <a:t>:</a:t>
            </a:r>
            <a:br>
              <a:rPr lang="en" sz="1000">
                <a:solidFill>
                  <a:schemeClr val="dk1"/>
                </a:solidFill>
                <a:latin typeface="DM Sans"/>
                <a:ea typeface="DM Sans"/>
                <a:cs typeface="DM Sans"/>
                <a:sym typeface="DM Sans"/>
              </a:rPr>
            </a:br>
            <a:r>
              <a:rPr lang="en" sz="1000">
                <a:solidFill>
                  <a:schemeClr val="dk1"/>
                </a:solidFill>
                <a:latin typeface="DM Sans"/>
                <a:ea typeface="DM Sans"/>
                <a:cs typeface="DM Sans"/>
                <a:sym typeface="DM Sans"/>
              </a:rPr>
              <a:t>Positions the capture to the beginning of the oldest open transaction, preventing data lost on long running TXs.</a:t>
            </a:r>
            <a:r>
              <a:rPr lang="en" sz="1000">
                <a:solidFill>
                  <a:schemeClr val="dk1"/>
                </a:solidFill>
                <a:latin typeface="DM Sans"/>
                <a:ea typeface="DM Sans"/>
                <a:cs typeface="DM Sans"/>
                <a:sym typeface="DM Sans"/>
              </a:rPr>
              <a:t> Not available on some DBMS types (e.g. Postgres)</a:t>
            </a:r>
            <a:endParaRPr sz="1000">
              <a:solidFill>
                <a:schemeClr val="dk1"/>
              </a:solidFill>
              <a:latin typeface="DM Sans"/>
              <a:ea typeface="DM Sans"/>
              <a:cs typeface="DM Sans"/>
              <a:sym typeface="DM Sans"/>
            </a:endParaRPr>
          </a:p>
          <a:p>
            <a:pPr indent="-292100" lvl="0" marL="457200" rtl="0" algn="l">
              <a:lnSpc>
                <a:spcPct val="115000"/>
              </a:lnSpc>
              <a:spcBef>
                <a:spcPts val="1000"/>
              </a:spcBef>
              <a:spcAft>
                <a:spcPts val="0"/>
              </a:spcAft>
              <a:buClr>
                <a:schemeClr val="dk1"/>
              </a:buClr>
              <a:buSzPts val="1000"/>
              <a:buFont typeface="DM Sans"/>
              <a:buChar char="●"/>
            </a:pPr>
            <a:r>
              <a:rPr b="1" lang="en" sz="1000">
                <a:solidFill>
                  <a:schemeClr val="dk1"/>
                </a:solidFill>
                <a:latin typeface="DM Sans"/>
                <a:ea typeface="DM Sans"/>
                <a:cs typeface="DM Sans"/>
                <a:sym typeface="DM Sans"/>
              </a:rPr>
              <a:t>Rewind back an interval</a:t>
            </a:r>
            <a:r>
              <a:rPr lang="en" sz="1000">
                <a:solidFill>
                  <a:schemeClr val="dk1"/>
                </a:solidFill>
                <a:latin typeface="DM Sans"/>
                <a:ea typeface="DM Sans"/>
                <a:cs typeface="DM Sans"/>
                <a:sym typeface="DM Sans"/>
              </a:rPr>
              <a:t>: Rewinds back a certain interval. There is a risk losing data if a long running TX started before this time.</a:t>
            </a:r>
            <a:endParaRPr sz="1000">
              <a:solidFill>
                <a:schemeClr val="dk1"/>
              </a:solidFill>
              <a:latin typeface="DM Sans"/>
              <a:ea typeface="DM Sans"/>
              <a:cs typeface="DM Sans"/>
              <a:sym typeface="DM Sans"/>
            </a:endParaRPr>
          </a:p>
          <a:p>
            <a:pPr indent="-292100" lvl="0" marL="457200" rtl="0" algn="l">
              <a:lnSpc>
                <a:spcPct val="115000"/>
              </a:lnSpc>
              <a:spcBef>
                <a:spcPts val="1000"/>
              </a:spcBef>
              <a:spcAft>
                <a:spcPts val="0"/>
              </a:spcAft>
              <a:buClr>
                <a:schemeClr val="dk1"/>
              </a:buClr>
              <a:buSzPts val="1000"/>
              <a:buFont typeface="DM Sans"/>
              <a:buChar char="●"/>
            </a:pPr>
            <a:r>
              <a:rPr b="1" lang="en" sz="1000">
                <a:solidFill>
                  <a:schemeClr val="dk1"/>
                </a:solidFill>
                <a:latin typeface="DM Sans"/>
                <a:ea typeface="DM Sans"/>
                <a:cs typeface="DM Sans"/>
                <a:sym typeface="DM Sans"/>
              </a:rPr>
              <a:t>Recovery integrate sequence</a:t>
            </a:r>
            <a:r>
              <a:rPr lang="en" sz="1000">
                <a:solidFill>
                  <a:schemeClr val="dk1"/>
                </a:solidFill>
                <a:latin typeface="DM Sans"/>
                <a:ea typeface="DM Sans"/>
                <a:cs typeface="DM Sans"/>
                <a:sym typeface="DM Sans"/>
              </a:rPr>
              <a:t>: Rewinds back to the last integrated change. Information is gathered from the target state table. Do not use the State Tables option with this.</a:t>
            </a:r>
            <a:r>
              <a:rPr lang="en" sz="1000">
                <a:solidFill>
                  <a:schemeClr val="dk1"/>
                </a:solidFill>
                <a:latin typeface="DM Sans"/>
                <a:ea typeface="DM Sans"/>
                <a:cs typeface="DM Sans"/>
                <a:sym typeface="DM Sans"/>
              </a:rPr>
              <a:t> Only available on databases where rewind is possible.</a:t>
            </a:r>
            <a:endParaRPr sz="1000">
              <a:solidFill>
                <a:schemeClr val="dk1"/>
              </a:solidFill>
              <a:latin typeface="DM Sans"/>
              <a:ea typeface="DM Sans"/>
              <a:cs typeface="DM Sans"/>
              <a:sym typeface="DM Sans"/>
            </a:endParaRPr>
          </a:p>
          <a:p>
            <a:pPr indent="-292100" lvl="0" marL="457200" rtl="0" algn="l">
              <a:lnSpc>
                <a:spcPct val="115000"/>
              </a:lnSpc>
              <a:spcBef>
                <a:spcPts val="1000"/>
              </a:spcBef>
              <a:spcAft>
                <a:spcPts val="0"/>
              </a:spcAft>
              <a:buClr>
                <a:schemeClr val="dk1"/>
              </a:buClr>
              <a:buSzPts val="1000"/>
              <a:buFont typeface="DM Sans"/>
              <a:buChar char="●"/>
            </a:pPr>
            <a:r>
              <a:rPr b="1" lang="en" sz="1000">
                <a:solidFill>
                  <a:schemeClr val="dk1"/>
                </a:solidFill>
                <a:latin typeface="DM Sans"/>
                <a:ea typeface="DM Sans"/>
                <a:cs typeface="DM Sans"/>
                <a:sym typeface="DM Sans"/>
              </a:rPr>
              <a:t>Custom time</a:t>
            </a:r>
            <a:r>
              <a:rPr lang="en" sz="1000">
                <a:solidFill>
                  <a:schemeClr val="dk1"/>
                </a:solidFill>
                <a:latin typeface="DM Sans"/>
                <a:ea typeface="DM Sans"/>
                <a:cs typeface="DM Sans"/>
                <a:sym typeface="DM Sans"/>
              </a:rPr>
              <a:t>: Rewinds back to a custom timestamp.</a:t>
            </a:r>
            <a:br>
              <a:rPr lang="en" sz="1000">
                <a:solidFill>
                  <a:schemeClr val="dk1"/>
                </a:solidFill>
                <a:latin typeface="DM Sans"/>
                <a:ea typeface="DM Sans"/>
                <a:cs typeface="DM Sans"/>
                <a:sym typeface="DM Sans"/>
              </a:rPr>
            </a:br>
            <a:endParaRPr sz="1000">
              <a:solidFill>
                <a:schemeClr val="dk1"/>
              </a:solidFill>
              <a:latin typeface="DM Sans"/>
              <a:ea typeface="DM Sans"/>
              <a:cs typeface="DM Sans"/>
              <a:sym typeface="DM Sans"/>
            </a:endParaRPr>
          </a:p>
        </p:txBody>
      </p:sp>
      <p:pic>
        <p:nvPicPr>
          <p:cNvPr id="2292" name="Google Shape;2292;p240"/>
          <p:cNvPicPr preferRelativeResize="0"/>
          <p:nvPr/>
        </p:nvPicPr>
        <p:blipFill rotWithShape="1">
          <a:blip r:embed="rId3">
            <a:alphaModFix/>
          </a:blip>
          <a:srcRect b="15433" l="0" r="0" t="0"/>
          <a:stretch/>
        </p:blipFill>
        <p:spPr>
          <a:xfrm>
            <a:off x="4726400" y="950050"/>
            <a:ext cx="4180375" cy="3740575"/>
          </a:xfrm>
          <a:prstGeom prst="rect">
            <a:avLst/>
          </a:prstGeom>
          <a:noFill/>
          <a:ln>
            <a:noFill/>
          </a:ln>
        </p:spPr>
      </p:pic>
      <p:sp>
        <p:nvSpPr>
          <p:cNvPr id="2293" name="Google Shape;2293;p240"/>
          <p:cNvSpPr/>
          <p:nvPr/>
        </p:nvSpPr>
        <p:spPr>
          <a:xfrm>
            <a:off x="4909125" y="2378125"/>
            <a:ext cx="3905700" cy="3342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4" name="Google Shape;2294;p240"/>
          <p:cNvSpPr/>
          <p:nvPr/>
        </p:nvSpPr>
        <p:spPr>
          <a:xfrm>
            <a:off x="4909125" y="2683750"/>
            <a:ext cx="3905700" cy="3042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5" name="Google Shape;2295;p240"/>
          <p:cNvSpPr/>
          <p:nvPr/>
        </p:nvSpPr>
        <p:spPr>
          <a:xfrm>
            <a:off x="4909125" y="2976875"/>
            <a:ext cx="3905700" cy="3687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6" name="Google Shape;2296;p240"/>
          <p:cNvSpPr/>
          <p:nvPr/>
        </p:nvSpPr>
        <p:spPr>
          <a:xfrm>
            <a:off x="4909125" y="3345575"/>
            <a:ext cx="3905700" cy="1278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7" name="Google Shape;2297;p240"/>
          <p:cNvSpPr/>
          <p:nvPr/>
        </p:nvSpPr>
        <p:spPr>
          <a:xfrm>
            <a:off x="4909125" y="3473375"/>
            <a:ext cx="3905700" cy="1278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9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241"/>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Application Operations</a:t>
            </a:r>
            <a:endParaRPr b="1" sz="3600">
              <a:latin typeface="DM Sans"/>
              <a:ea typeface="DM Sans"/>
              <a:cs typeface="DM Sans"/>
              <a:sym typeface="DM Sans"/>
            </a:endParaRPr>
          </a:p>
        </p:txBody>
      </p:sp>
      <p:sp>
        <p:nvSpPr>
          <p:cNvPr id="2303" name="Google Shape;2303;p24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4" name="Google Shape;2304;p241"/>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
        <p:nvSpPr>
          <p:cNvPr id="2305" name="Google Shape;2305;p241"/>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Capture &amp; Integrate</a:t>
            </a:r>
            <a:endParaRPr sz="1800">
              <a:solidFill>
                <a:srgbClr val="222222"/>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24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1" name="Google Shape;2311;p242"/>
          <p:cNvSpPr txBox="1"/>
          <p:nvPr>
            <p:ph idx="1" type="body"/>
          </p:nvPr>
        </p:nvSpPr>
        <p:spPr>
          <a:xfrm>
            <a:off x="329150" y="2134550"/>
            <a:ext cx="24237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rPr>
              <a:t>The HUB initiates the connection towards the source. If Agent is used, HVR connects to it first. An ODBC connection is opened after.</a:t>
            </a:r>
            <a:endParaRPr sz="1200"/>
          </a:p>
        </p:txBody>
      </p:sp>
      <p:sp>
        <p:nvSpPr>
          <p:cNvPr id="2312" name="Google Shape;2312;p242"/>
          <p:cNvSpPr txBox="1"/>
          <p:nvPr>
            <p:ph idx="2" type="body"/>
          </p:nvPr>
        </p:nvSpPr>
        <p:spPr>
          <a:xfrm>
            <a:off x="3133251" y="2134552"/>
            <a:ext cx="22287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rPr>
              <a:t>HVR runs a few initialization queries to check the default collation, timezone, version.</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
        <p:nvSpPr>
          <p:cNvPr id="2313" name="Google Shape;2313;p242"/>
          <p:cNvSpPr txBox="1"/>
          <p:nvPr>
            <p:ph idx="3" type="body"/>
          </p:nvPr>
        </p:nvSpPr>
        <p:spPr>
          <a:xfrm>
            <a:off x="5937350" y="2134592"/>
            <a:ext cx="23736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rPr>
              <a:t>HVR checks the redo log destinations, number of log threads, etc. This is stored in the enroll file (*.enroll).</a:t>
            </a:r>
            <a:endParaRPr sz="1200">
              <a:solidFill>
                <a:schemeClr val="dk1"/>
              </a:solidFill>
            </a:endParaRPr>
          </a:p>
        </p:txBody>
      </p:sp>
      <p:sp>
        <p:nvSpPr>
          <p:cNvPr id="2314" name="Google Shape;2314;p242"/>
          <p:cNvSpPr txBox="1"/>
          <p:nvPr>
            <p:ph idx="4" type="body"/>
          </p:nvPr>
        </p:nvSpPr>
        <p:spPr>
          <a:xfrm>
            <a:off x="321900" y="3639800"/>
            <a:ext cx="23205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rPr>
              <a:t>HVR then asks the database via sql where the next transaction is located. We always know the last one from the .cap_state file.</a:t>
            </a:r>
            <a:endParaRPr sz="1200"/>
          </a:p>
        </p:txBody>
      </p:sp>
      <p:sp>
        <p:nvSpPr>
          <p:cNvPr id="2315" name="Google Shape;2315;p242"/>
          <p:cNvSpPr txBox="1"/>
          <p:nvPr>
            <p:ph type="title"/>
          </p:nvPr>
        </p:nvSpPr>
        <p:spPr>
          <a:xfrm>
            <a:off x="329150" y="342900"/>
            <a:ext cx="2228700" cy="70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Capture</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
        <p:nvSpPr>
          <p:cNvPr id="2316" name="Google Shape;2316;p242"/>
          <p:cNvSpPr txBox="1"/>
          <p:nvPr>
            <p:ph idx="5" type="subTitle"/>
          </p:nvPr>
        </p:nvSpPr>
        <p:spPr>
          <a:xfrm>
            <a:off x="335144" y="168506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1</a:t>
            </a:r>
            <a:endParaRPr sz="1600"/>
          </a:p>
        </p:txBody>
      </p:sp>
      <p:sp>
        <p:nvSpPr>
          <p:cNvPr id="2317" name="Google Shape;2317;p242"/>
          <p:cNvSpPr txBox="1"/>
          <p:nvPr>
            <p:ph idx="6" type="subTitle"/>
          </p:nvPr>
        </p:nvSpPr>
        <p:spPr>
          <a:xfrm>
            <a:off x="3133260" y="1685067"/>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2</a:t>
            </a:r>
            <a:endParaRPr sz="1600"/>
          </a:p>
        </p:txBody>
      </p:sp>
      <p:sp>
        <p:nvSpPr>
          <p:cNvPr id="2318" name="Google Shape;2318;p242"/>
          <p:cNvSpPr txBox="1"/>
          <p:nvPr>
            <p:ph idx="7" type="subTitle"/>
          </p:nvPr>
        </p:nvSpPr>
        <p:spPr>
          <a:xfrm>
            <a:off x="5943344" y="1685069"/>
            <a:ext cx="2499300" cy="52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3</a:t>
            </a:r>
            <a:endParaRPr sz="1600"/>
          </a:p>
        </p:txBody>
      </p:sp>
      <p:sp>
        <p:nvSpPr>
          <p:cNvPr id="2319" name="Google Shape;2319;p242"/>
          <p:cNvSpPr txBox="1"/>
          <p:nvPr>
            <p:ph idx="8" type="subTitle"/>
          </p:nvPr>
        </p:nvSpPr>
        <p:spPr>
          <a:xfrm>
            <a:off x="321900" y="3190284"/>
            <a:ext cx="2499300" cy="28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4</a:t>
            </a:r>
            <a:endParaRPr sz="1600"/>
          </a:p>
        </p:txBody>
      </p:sp>
      <p:sp>
        <p:nvSpPr>
          <p:cNvPr id="2320" name="Google Shape;2320;p242"/>
          <p:cNvSpPr txBox="1"/>
          <p:nvPr>
            <p:ph idx="3" type="body"/>
          </p:nvPr>
        </p:nvSpPr>
        <p:spPr>
          <a:xfrm>
            <a:off x="3130250" y="3639775"/>
            <a:ext cx="26115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rPr>
              <a:t>The capture job scans the logs, starting with the correct online or archive log. The tail end is read every 10</a:t>
            </a:r>
            <a:r>
              <a:rPr baseline="30000" lang="en" sz="1200">
                <a:solidFill>
                  <a:schemeClr val="dk1"/>
                </a:solidFill>
              </a:rPr>
              <a:t>th</a:t>
            </a:r>
            <a:r>
              <a:rPr lang="en" sz="1200">
                <a:solidFill>
                  <a:schemeClr val="dk1"/>
                </a:solidFill>
              </a:rPr>
              <a:t> of a second. </a:t>
            </a:r>
            <a:r>
              <a:rPr lang="en" sz="1200">
                <a:solidFill>
                  <a:schemeClr val="dk1"/>
                </a:solidFill>
              </a:rPr>
              <a:t>If a commit occurs, the capture re-checks again in 0.5 seconds</a:t>
            </a:r>
            <a:r>
              <a:rPr lang="en" sz="1200">
                <a:solidFill>
                  <a:schemeClr val="dk1"/>
                </a:solidFill>
              </a:rPr>
              <a:t> for more commits.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
        <p:nvSpPr>
          <p:cNvPr id="2321" name="Google Shape;2321;p242"/>
          <p:cNvSpPr txBox="1"/>
          <p:nvPr>
            <p:ph idx="4" type="body"/>
          </p:nvPr>
        </p:nvSpPr>
        <p:spPr>
          <a:xfrm>
            <a:off x="5937350" y="3639809"/>
            <a:ext cx="2320500" cy="1371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rPr>
              <a:t>HVR bundles the captured transactions, and sends them to the Hub. On the Hub, these transactions are routed to the integrate router directory.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
        <p:nvSpPr>
          <p:cNvPr id="2322" name="Google Shape;2322;p242"/>
          <p:cNvSpPr txBox="1"/>
          <p:nvPr>
            <p:ph idx="7" type="subTitle"/>
          </p:nvPr>
        </p:nvSpPr>
        <p:spPr>
          <a:xfrm>
            <a:off x="3136250" y="3190278"/>
            <a:ext cx="2499300" cy="28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5</a:t>
            </a:r>
            <a:endParaRPr sz="1600"/>
          </a:p>
        </p:txBody>
      </p:sp>
      <p:sp>
        <p:nvSpPr>
          <p:cNvPr id="2323" name="Google Shape;2323;p242"/>
          <p:cNvSpPr txBox="1"/>
          <p:nvPr>
            <p:ph idx="8" type="subTitle"/>
          </p:nvPr>
        </p:nvSpPr>
        <p:spPr>
          <a:xfrm>
            <a:off x="5937350" y="3190284"/>
            <a:ext cx="2499300" cy="28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6</a:t>
            </a:r>
            <a:endParaRPr sz="1600"/>
          </a:p>
        </p:txBody>
      </p:sp>
      <p:sp>
        <p:nvSpPr>
          <p:cNvPr id="2324" name="Google Shape;2324;p242"/>
          <p:cNvSpPr txBox="1"/>
          <p:nvPr/>
        </p:nvSpPr>
        <p:spPr>
          <a:xfrm>
            <a:off x="252800" y="6692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M Sans"/>
                <a:ea typeface="DM Sans"/>
                <a:cs typeface="DM Sans"/>
                <a:sym typeface="DM Sans"/>
              </a:rPr>
              <a:t>Job Run</a:t>
            </a:r>
            <a:endParaRPr sz="18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43"/>
          <p:cNvSpPr/>
          <p:nvPr/>
        </p:nvSpPr>
        <p:spPr>
          <a:xfrm>
            <a:off x="4962825" y="1467500"/>
            <a:ext cx="1503900" cy="2523900"/>
          </a:xfrm>
          <a:prstGeom prst="rect">
            <a:avLst/>
          </a:prstGeom>
          <a:gradFill>
            <a:gsLst>
              <a:gs pos="0">
                <a:schemeClr val="lt1">
                  <a:alpha val="26360"/>
                </a:schemeClr>
              </a:gs>
              <a:gs pos="100000">
                <a:schemeClr val="accent3">
                  <a:alpha val="26360"/>
                </a:schemeClr>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0" name="Google Shape;2330;p243"/>
          <p:cNvSpPr/>
          <p:nvPr/>
        </p:nvSpPr>
        <p:spPr>
          <a:xfrm>
            <a:off x="5308100" y="1665500"/>
            <a:ext cx="813300" cy="813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1" name="Google Shape;2331;p243"/>
          <p:cNvSpPr/>
          <p:nvPr/>
        </p:nvSpPr>
        <p:spPr>
          <a:xfrm>
            <a:off x="5308100" y="2980093"/>
            <a:ext cx="813300" cy="813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2" name="Google Shape;2332;p24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3" name="Google Shape;2333;p243"/>
          <p:cNvSpPr txBox="1"/>
          <p:nvPr>
            <p:ph type="title"/>
          </p:nvPr>
        </p:nvSpPr>
        <p:spPr>
          <a:xfrm>
            <a:off x="329150" y="342900"/>
            <a:ext cx="2228700" cy="70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Capture </a:t>
            </a:r>
            <a:endParaRPr>
              <a:solidFill>
                <a:schemeClr val="dk1"/>
              </a:solidFill>
            </a:endParaRPr>
          </a:p>
          <a:p>
            <a:pPr indent="0" lvl="0" marL="0" rtl="0" algn="l">
              <a:spcBef>
                <a:spcPts val="0"/>
              </a:spcBef>
              <a:spcAft>
                <a:spcPts val="0"/>
              </a:spcAft>
              <a:buNone/>
            </a:pPr>
            <a:r>
              <a:t/>
            </a:r>
            <a:endParaRPr/>
          </a:p>
        </p:txBody>
      </p:sp>
      <p:sp>
        <p:nvSpPr>
          <p:cNvPr id="2334" name="Google Shape;2334;p243"/>
          <p:cNvSpPr txBox="1"/>
          <p:nvPr/>
        </p:nvSpPr>
        <p:spPr>
          <a:xfrm>
            <a:off x="252800" y="6692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M Sans"/>
                <a:ea typeface="DM Sans"/>
                <a:cs typeface="DM Sans"/>
                <a:sym typeface="DM Sans"/>
              </a:rPr>
              <a:t>Job Cycling</a:t>
            </a:r>
            <a:endParaRPr sz="1800">
              <a:solidFill>
                <a:schemeClr val="dk1"/>
              </a:solidFill>
              <a:latin typeface="DM Sans"/>
              <a:ea typeface="DM Sans"/>
              <a:cs typeface="DM Sans"/>
              <a:sym typeface="DM Sans"/>
            </a:endParaRPr>
          </a:p>
        </p:txBody>
      </p:sp>
      <p:sp>
        <p:nvSpPr>
          <p:cNvPr id="2335" name="Google Shape;2335;p243"/>
          <p:cNvSpPr txBox="1"/>
          <p:nvPr/>
        </p:nvSpPr>
        <p:spPr>
          <a:xfrm>
            <a:off x="5469065" y="1879706"/>
            <a:ext cx="491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Inter"/>
                <a:ea typeface="Inter"/>
                <a:cs typeface="Inter"/>
                <a:sym typeface="Inter"/>
              </a:rPr>
              <a:t>Init</a:t>
            </a:r>
            <a:endParaRPr sz="1300">
              <a:latin typeface="Inter"/>
              <a:ea typeface="Inter"/>
              <a:cs typeface="Inter"/>
              <a:sym typeface="Inter"/>
            </a:endParaRPr>
          </a:p>
        </p:txBody>
      </p:sp>
      <p:sp>
        <p:nvSpPr>
          <p:cNvPr id="2336" name="Google Shape;2336;p243"/>
          <p:cNvSpPr txBox="1"/>
          <p:nvPr/>
        </p:nvSpPr>
        <p:spPr>
          <a:xfrm>
            <a:off x="5430950" y="3091486"/>
            <a:ext cx="567600" cy="2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Inter"/>
                <a:ea typeface="Inter"/>
                <a:cs typeface="Inter"/>
                <a:sym typeface="Inter"/>
              </a:rPr>
              <a:t>Cycle</a:t>
            </a:r>
            <a:endParaRPr sz="1000">
              <a:latin typeface="Inter"/>
              <a:ea typeface="Inter"/>
              <a:cs typeface="Inter"/>
              <a:sym typeface="Inter"/>
            </a:endParaRPr>
          </a:p>
        </p:txBody>
      </p:sp>
      <p:pic>
        <p:nvPicPr>
          <p:cNvPr id="2337" name="Google Shape;2337;p243"/>
          <p:cNvPicPr preferRelativeResize="0"/>
          <p:nvPr/>
        </p:nvPicPr>
        <p:blipFill rotWithShape="1">
          <a:blip r:embed="rId3">
            <a:alphaModFix/>
          </a:blip>
          <a:srcRect b="0" l="0" r="0" t="0"/>
          <a:stretch/>
        </p:blipFill>
        <p:spPr>
          <a:xfrm>
            <a:off x="5494849" y="3335758"/>
            <a:ext cx="439863" cy="282900"/>
          </a:xfrm>
          <a:prstGeom prst="rect">
            <a:avLst/>
          </a:prstGeom>
          <a:noFill/>
          <a:ln>
            <a:noFill/>
          </a:ln>
        </p:spPr>
      </p:pic>
      <p:cxnSp>
        <p:nvCxnSpPr>
          <p:cNvPr id="2338" name="Google Shape;2338;p243"/>
          <p:cNvCxnSpPr>
            <a:stCxn id="2330" idx="4"/>
            <a:endCxn id="2331" idx="0"/>
          </p:cNvCxnSpPr>
          <p:nvPr/>
        </p:nvCxnSpPr>
        <p:spPr>
          <a:xfrm>
            <a:off x="5714750" y="2478800"/>
            <a:ext cx="0" cy="501300"/>
          </a:xfrm>
          <a:prstGeom prst="straightConnector1">
            <a:avLst/>
          </a:prstGeom>
          <a:noFill/>
          <a:ln cap="flat" cmpd="sng" w="9525">
            <a:solidFill>
              <a:schemeClr val="dk1"/>
            </a:solidFill>
            <a:prstDash val="dot"/>
            <a:round/>
            <a:headEnd len="med" w="med" type="none"/>
            <a:tailEnd len="med" w="med" type="stealth"/>
          </a:ln>
        </p:spPr>
      </p:cxnSp>
      <p:cxnSp>
        <p:nvCxnSpPr>
          <p:cNvPr id="2339" name="Google Shape;2339;p243"/>
          <p:cNvCxnSpPr>
            <a:stCxn id="2331" idx="6"/>
          </p:cNvCxnSpPr>
          <p:nvPr/>
        </p:nvCxnSpPr>
        <p:spPr>
          <a:xfrm flipH="1" rot="10800000">
            <a:off x="6121400" y="2791543"/>
            <a:ext cx="595200" cy="595200"/>
          </a:xfrm>
          <a:prstGeom prst="straightConnector1">
            <a:avLst/>
          </a:prstGeom>
          <a:noFill/>
          <a:ln cap="flat" cmpd="sng" w="9525">
            <a:solidFill>
              <a:schemeClr val="dk1"/>
            </a:solidFill>
            <a:prstDash val="solid"/>
            <a:round/>
            <a:headEnd len="med" w="med" type="none"/>
            <a:tailEnd len="med" w="med" type="triangle"/>
          </a:ln>
        </p:spPr>
      </p:cxnSp>
      <p:cxnSp>
        <p:nvCxnSpPr>
          <p:cNvPr id="2340" name="Google Shape;2340;p243"/>
          <p:cNvCxnSpPr/>
          <p:nvPr/>
        </p:nvCxnSpPr>
        <p:spPr>
          <a:xfrm>
            <a:off x="6121400" y="3386743"/>
            <a:ext cx="591600" cy="0"/>
          </a:xfrm>
          <a:prstGeom prst="straightConnector1">
            <a:avLst/>
          </a:prstGeom>
          <a:noFill/>
          <a:ln cap="flat" cmpd="sng" w="9525">
            <a:solidFill>
              <a:schemeClr val="dk1"/>
            </a:solidFill>
            <a:prstDash val="solid"/>
            <a:round/>
            <a:headEnd len="med" w="med" type="none"/>
            <a:tailEnd len="med" w="med" type="triangle"/>
          </a:ln>
        </p:spPr>
      </p:cxnSp>
      <p:cxnSp>
        <p:nvCxnSpPr>
          <p:cNvPr id="2341" name="Google Shape;2341;p243"/>
          <p:cNvCxnSpPr/>
          <p:nvPr/>
        </p:nvCxnSpPr>
        <p:spPr>
          <a:xfrm>
            <a:off x="6121400" y="3386743"/>
            <a:ext cx="591600" cy="591600"/>
          </a:xfrm>
          <a:prstGeom prst="straightConnector1">
            <a:avLst/>
          </a:prstGeom>
          <a:noFill/>
          <a:ln cap="flat" cmpd="sng" w="9525">
            <a:solidFill>
              <a:schemeClr val="dk1"/>
            </a:solidFill>
            <a:prstDash val="solid"/>
            <a:round/>
            <a:headEnd len="med" w="med" type="none"/>
            <a:tailEnd len="med" w="med" type="triangle"/>
          </a:ln>
        </p:spPr>
      </p:cxnSp>
      <p:sp>
        <p:nvSpPr>
          <p:cNvPr id="2342" name="Google Shape;2342;p243"/>
          <p:cNvSpPr/>
          <p:nvPr/>
        </p:nvSpPr>
        <p:spPr>
          <a:xfrm>
            <a:off x="6785825" y="2678850"/>
            <a:ext cx="1270800" cy="282900"/>
          </a:xfrm>
          <a:prstGeom prst="snip1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Cap State File</a:t>
            </a:r>
            <a:endParaRPr sz="1000">
              <a:solidFill>
                <a:schemeClr val="lt1"/>
              </a:solidFill>
              <a:latin typeface="Inter"/>
              <a:ea typeface="Inter"/>
              <a:cs typeface="Inter"/>
              <a:sym typeface="Inter"/>
            </a:endParaRPr>
          </a:p>
        </p:txBody>
      </p:sp>
      <p:sp>
        <p:nvSpPr>
          <p:cNvPr id="2343" name="Google Shape;2343;p243"/>
          <p:cNvSpPr/>
          <p:nvPr/>
        </p:nvSpPr>
        <p:spPr>
          <a:xfrm>
            <a:off x="6785825" y="3236075"/>
            <a:ext cx="1270800" cy="282900"/>
          </a:xfrm>
          <a:prstGeom prst="snip1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Transaction File</a:t>
            </a:r>
            <a:endParaRPr sz="1000">
              <a:solidFill>
                <a:schemeClr val="lt1"/>
              </a:solidFill>
              <a:latin typeface="Inter"/>
              <a:ea typeface="Inter"/>
              <a:cs typeface="Inter"/>
              <a:sym typeface="Inter"/>
            </a:endParaRPr>
          </a:p>
        </p:txBody>
      </p:sp>
      <p:sp>
        <p:nvSpPr>
          <p:cNvPr id="2344" name="Google Shape;2344;p243"/>
          <p:cNvSpPr/>
          <p:nvPr/>
        </p:nvSpPr>
        <p:spPr>
          <a:xfrm>
            <a:off x="6785825" y="3793300"/>
            <a:ext cx="1270800" cy="282900"/>
          </a:xfrm>
          <a:prstGeom prst="snip1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Log Release File</a:t>
            </a:r>
            <a:endParaRPr sz="1000">
              <a:solidFill>
                <a:schemeClr val="lt1"/>
              </a:solidFill>
              <a:latin typeface="Inter"/>
              <a:ea typeface="Inter"/>
              <a:cs typeface="Inter"/>
              <a:sym typeface="Inter"/>
            </a:endParaRPr>
          </a:p>
        </p:txBody>
      </p:sp>
      <p:sp>
        <p:nvSpPr>
          <p:cNvPr id="2345" name="Google Shape;2345;p243"/>
          <p:cNvSpPr txBox="1"/>
          <p:nvPr/>
        </p:nvSpPr>
        <p:spPr>
          <a:xfrm>
            <a:off x="5079375" y="1067300"/>
            <a:ext cx="127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Capture Job</a:t>
            </a:r>
            <a:endParaRPr>
              <a:latin typeface="Inter"/>
              <a:ea typeface="Inter"/>
              <a:cs typeface="Inter"/>
              <a:sym typeface="Inter"/>
            </a:endParaRPr>
          </a:p>
        </p:txBody>
      </p:sp>
      <p:sp>
        <p:nvSpPr>
          <p:cNvPr id="2346" name="Google Shape;2346;p243"/>
          <p:cNvSpPr txBox="1"/>
          <p:nvPr/>
        </p:nvSpPr>
        <p:spPr>
          <a:xfrm>
            <a:off x="920275" y="1696575"/>
            <a:ext cx="3257700" cy="35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22222"/>
                </a:solidFill>
                <a:latin typeface="Inter"/>
                <a:ea typeface="Inter"/>
                <a:cs typeface="Inter"/>
                <a:sym typeface="Inter"/>
              </a:rPr>
              <a:t>While the Capture Job runs </a:t>
            </a:r>
            <a:r>
              <a:rPr lang="en" sz="1200">
                <a:solidFill>
                  <a:srgbClr val="222222"/>
                </a:solidFill>
                <a:latin typeface="Inter"/>
                <a:ea typeface="Inter"/>
                <a:cs typeface="Inter"/>
                <a:sym typeface="Inter"/>
              </a:rPr>
              <a:t>continuously</a:t>
            </a:r>
            <a:r>
              <a:rPr lang="en" sz="1200">
                <a:solidFill>
                  <a:srgbClr val="222222"/>
                </a:solidFill>
                <a:latin typeface="Inter"/>
                <a:ea typeface="Inter"/>
                <a:cs typeface="Inter"/>
                <a:sym typeface="Inter"/>
              </a:rPr>
              <a:t>, a single</a:t>
            </a:r>
            <a:r>
              <a:rPr lang="en" sz="1200">
                <a:solidFill>
                  <a:srgbClr val="222222"/>
                </a:solidFill>
                <a:latin typeface="Inter"/>
                <a:ea typeface="Inter"/>
                <a:cs typeface="Inter"/>
                <a:sym typeface="Inter"/>
              </a:rPr>
              <a:t> loop of </a:t>
            </a:r>
            <a:r>
              <a:rPr lang="en" sz="1200">
                <a:solidFill>
                  <a:srgbClr val="222222"/>
                </a:solidFill>
                <a:latin typeface="Inter"/>
                <a:ea typeface="Inter"/>
                <a:cs typeface="Inter"/>
                <a:sym typeface="Inter"/>
              </a:rPr>
              <a:t>it</a:t>
            </a:r>
            <a:r>
              <a:rPr lang="en" sz="1200">
                <a:solidFill>
                  <a:srgbClr val="222222"/>
                </a:solidFill>
                <a:latin typeface="Inter"/>
                <a:ea typeface="Inter"/>
                <a:cs typeface="Inter"/>
                <a:sym typeface="Inter"/>
              </a:rPr>
              <a:t> is called a </a:t>
            </a:r>
            <a:r>
              <a:rPr b="1" lang="en" sz="1200">
                <a:solidFill>
                  <a:srgbClr val="222222"/>
                </a:solidFill>
                <a:latin typeface="Inter"/>
                <a:ea typeface="Inter"/>
                <a:cs typeface="Inter"/>
                <a:sym typeface="Inter"/>
              </a:rPr>
              <a:t>cycle</a:t>
            </a:r>
            <a:r>
              <a:rPr lang="en" sz="1200">
                <a:solidFill>
                  <a:srgbClr val="222222"/>
                </a:solidFill>
                <a:latin typeface="Inter"/>
                <a:ea typeface="Inter"/>
                <a:cs typeface="Inter"/>
                <a:sym typeface="Inter"/>
              </a:rPr>
              <a:t>. During cycles, Jobs </a:t>
            </a:r>
            <a:r>
              <a:rPr lang="en" sz="1200">
                <a:solidFill>
                  <a:srgbClr val="222222"/>
                </a:solidFill>
                <a:latin typeface="Inter"/>
                <a:ea typeface="Inter"/>
                <a:cs typeface="Inter"/>
                <a:sym typeface="Inter"/>
              </a:rPr>
              <a:t>re-read </a:t>
            </a:r>
            <a:r>
              <a:rPr lang="en" sz="1200">
                <a:solidFill>
                  <a:srgbClr val="222222"/>
                </a:solidFill>
                <a:latin typeface="Inter"/>
                <a:ea typeface="Inter"/>
                <a:cs typeface="Inter"/>
                <a:sym typeface="Inter"/>
              </a:rPr>
              <a:t>DBMS logging every </a:t>
            </a:r>
            <a:r>
              <a:rPr b="1" lang="en" sz="1200">
                <a:solidFill>
                  <a:srgbClr val="222222"/>
                </a:solidFill>
                <a:latin typeface="Inter"/>
                <a:ea typeface="Inter"/>
                <a:cs typeface="Inter"/>
                <a:sym typeface="Inter"/>
              </a:rPr>
              <a:t>tenth of a second</a:t>
            </a:r>
            <a:r>
              <a:rPr lang="en" sz="1200">
                <a:solidFill>
                  <a:srgbClr val="222222"/>
                </a:solidFill>
                <a:latin typeface="Inter"/>
                <a:ea typeface="Inter"/>
                <a:cs typeface="Inter"/>
                <a:sym typeface="Inter"/>
              </a:rPr>
              <a:t>.</a:t>
            </a:r>
            <a:endParaRPr sz="1200">
              <a:solidFill>
                <a:srgbClr val="222222"/>
              </a:solidFill>
              <a:latin typeface="Inter"/>
              <a:ea typeface="Inter"/>
              <a:cs typeface="Inter"/>
              <a:sym typeface="Inter"/>
            </a:endParaRPr>
          </a:p>
        </p:txBody>
      </p:sp>
      <p:sp>
        <p:nvSpPr>
          <p:cNvPr id="2347" name="Google Shape;2347;p243"/>
          <p:cNvSpPr txBox="1"/>
          <p:nvPr/>
        </p:nvSpPr>
        <p:spPr>
          <a:xfrm>
            <a:off x="920275" y="2667750"/>
            <a:ext cx="3420600" cy="95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22222"/>
                </a:solidFill>
                <a:latin typeface="Inter"/>
                <a:ea typeface="Inter"/>
                <a:cs typeface="Inter"/>
                <a:sym typeface="Inter"/>
              </a:rPr>
              <a:t>Once changes are detected, HVR starts to read them into memory. </a:t>
            </a:r>
            <a:r>
              <a:rPr lang="en" sz="1200">
                <a:solidFill>
                  <a:schemeClr val="dk1"/>
                </a:solidFill>
                <a:latin typeface="Inter"/>
                <a:ea typeface="Inter"/>
                <a:cs typeface="Inter"/>
                <a:sym typeface="Inter"/>
              </a:rPr>
              <a:t>An</a:t>
            </a:r>
            <a:r>
              <a:rPr b="1" lang="en" sz="1200">
                <a:solidFill>
                  <a:schemeClr val="dk1"/>
                </a:solidFill>
                <a:latin typeface="Inter"/>
                <a:ea typeface="Inter"/>
                <a:cs typeface="Inter"/>
                <a:sym typeface="Inter"/>
              </a:rPr>
              <a:t> extra wait time</a:t>
            </a:r>
            <a:r>
              <a:rPr lang="en" sz="1200">
                <a:solidFill>
                  <a:schemeClr val="dk1"/>
                </a:solidFill>
                <a:latin typeface="Inter"/>
                <a:ea typeface="Inter"/>
                <a:cs typeface="Inter"/>
                <a:sym typeface="Inter"/>
              </a:rPr>
              <a:t> of 0.5s is then added and HVR re-reads for bundling, </a:t>
            </a:r>
            <a:r>
              <a:rPr lang="en" sz="1200">
                <a:solidFill>
                  <a:schemeClr val="dk1"/>
                </a:solidFill>
                <a:latin typeface="Inter"/>
                <a:ea typeface="Inter"/>
                <a:cs typeface="Inter"/>
                <a:sym typeface="Inter"/>
              </a:rPr>
              <a:t>reducing the chance of micro cycles</a:t>
            </a:r>
            <a:r>
              <a:rPr lang="en" sz="1200">
                <a:solidFill>
                  <a:schemeClr val="dk1"/>
                </a:solidFill>
                <a:latin typeface="Inter"/>
                <a:ea typeface="Inter"/>
                <a:cs typeface="Inter"/>
                <a:sym typeface="Inter"/>
              </a:rPr>
              <a:t>.</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solidFill>
                <a:srgbClr val="222222"/>
              </a:solidFill>
              <a:latin typeface="Inter"/>
              <a:ea typeface="Inter"/>
              <a:cs typeface="Inter"/>
              <a:sym typeface="Inter"/>
            </a:endParaRPr>
          </a:p>
        </p:txBody>
      </p:sp>
      <p:sp>
        <p:nvSpPr>
          <p:cNvPr id="2348" name="Google Shape;2348;p243"/>
          <p:cNvSpPr txBox="1"/>
          <p:nvPr/>
        </p:nvSpPr>
        <p:spPr>
          <a:xfrm>
            <a:off x="920275" y="3616625"/>
            <a:ext cx="3257700" cy="35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The cycle only stops when </a:t>
            </a:r>
            <a:r>
              <a:rPr b="1" lang="en" sz="1200">
                <a:solidFill>
                  <a:schemeClr val="dk1"/>
                </a:solidFill>
                <a:latin typeface="Inter"/>
                <a:ea typeface="Inter"/>
                <a:cs typeface="Inter"/>
                <a:sym typeface="Inter"/>
              </a:rPr>
              <a:t>all data is extracted</a:t>
            </a:r>
            <a:r>
              <a:rPr lang="en" sz="1200">
                <a:solidFill>
                  <a:schemeClr val="dk1"/>
                </a:solidFill>
                <a:latin typeface="Inter"/>
                <a:ea typeface="Inter"/>
                <a:cs typeface="Inter"/>
                <a:sym typeface="Inter"/>
              </a:rPr>
              <a:t> after the commit.</a:t>
            </a:r>
            <a:endParaRPr sz="1200">
              <a:solidFill>
                <a:srgbClr val="222222"/>
              </a:solidFill>
              <a:latin typeface="Inter"/>
              <a:ea typeface="Inter"/>
              <a:cs typeface="Inter"/>
              <a:sym typeface="Inter"/>
            </a:endParaRPr>
          </a:p>
        </p:txBody>
      </p:sp>
      <p:pic>
        <p:nvPicPr>
          <p:cNvPr id="2349" name="Google Shape;2349;p243"/>
          <p:cNvPicPr preferRelativeResize="0"/>
          <p:nvPr/>
        </p:nvPicPr>
        <p:blipFill>
          <a:blip r:embed="rId4">
            <a:alphaModFix/>
          </a:blip>
          <a:stretch>
            <a:fillRect/>
          </a:stretch>
        </p:blipFill>
        <p:spPr>
          <a:xfrm>
            <a:off x="329151" y="1661105"/>
            <a:ext cx="377150" cy="421029"/>
          </a:xfrm>
          <a:prstGeom prst="rect">
            <a:avLst/>
          </a:prstGeom>
          <a:noFill/>
          <a:ln>
            <a:noFill/>
          </a:ln>
        </p:spPr>
      </p:pic>
      <p:pic>
        <p:nvPicPr>
          <p:cNvPr id="2350" name="Google Shape;2350;p243"/>
          <p:cNvPicPr preferRelativeResize="0"/>
          <p:nvPr/>
        </p:nvPicPr>
        <p:blipFill>
          <a:blip r:embed="rId4">
            <a:alphaModFix/>
          </a:blip>
          <a:stretch>
            <a:fillRect/>
          </a:stretch>
        </p:blipFill>
        <p:spPr>
          <a:xfrm>
            <a:off x="329151" y="2639547"/>
            <a:ext cx="377150" cy="421029"/>
          </a:xfrm>
          <a:prstGeom prst="rect">
            <a:avLst/>
          </a:prstGeom>
          <a:noFill/>
          <a:ln>
            <a:noFill/>
          </a:ln>
        </p:spPr>
      </p:pic>
      <p:pic>
        <p:nvPicPr>
          <p:cNvPr id="2351" name="Google Shape;2351;p243"/>
          <p:cNvPicPr preferRelativeResize="0"/>
          <p:nvPr/>
        </p:nvPicPr>
        <p:blipFill>
          <a:blip r:embed="rId4">
            <a:alphaModFix/>
          </a:blip>
          <a:stretch>
            <a:fillRect/>
          </a:stretch>
        </p:blipFill>
        <p:spPr>
          <a:xfrm>
            <a:off x="329151" y="3616634"/>
            <a:ext cx="377150" cy="421029"/>
          </a:xfrm>
          <a:prstGeom prst="rect">
            <a:avLst/>
          </a:prstGeom>
          <a:noFill/>
          <a:ln>
            <a:noFill/>
          </a:ln>
        </p:spPr>
      </p:pic>
      <p:cxnSp>
        <p:nvCxnSpPr>
          <p:cNvPr id="2352" name="Google Shape;2352;p243"/>
          <p:cNvCxnSpPr>
            <a:endCxn id="2350" idx="0"/>
          </p:cNvCxnSpPr>
          <p:nvPr/>
        </p:nvCxnSpPr>
        <p:spPr>
          <a:xfrm>
            <a:off x="517726" y="2082147"/>
            <a:ext cx="0" cy="557400"/>
          </a:xfrm>
          <a:prstGeom prst="straightConnector1">
            <a:avLst/>
          </a:prstGeom>
          <a:noFill/>
          <a:ln cap="flat" cmpd="sng" w="9525">
            <a:solidFill>
              <a:schemeClr val="accent5"/>
            </a:solidFill>
            <a:prstDash val="dot"/>
            <a:round/>
            <a:headEnd len="med" w="med" type="none"/>
            <a:tailEnd len="med" w="med" type="none"/>
          </a:ln>
        </p:spPr>
      </p:cxnSp>
      <p:cxnSp>
        <p:nvCxnSpPr>
          <p:cNvPr id="2353" name="Google Shape;2353;p243"/>
          <p:cNvCxnSpPr/>
          <p:nvPr/>
        </p:nvCxnSpPr>
        <p:spPr>
          <a:xfrm>
            <a:off x="513101" y="3060572"/>
            <a:ext cx="0" cy="557400"/>
          </a:xfrm>
          <a:prstGeom prst="straightConnector1">
            <a:avLst/>
          </a:prstGeom>
          <a:noFill/>
          <a:ln cap="flat" cmpd="sng" w="9525">
            <a:solidFill>
              <a:schemeClr val="accent5"/>
            </a:solidFill>
            <a:prstDash val="dot"/>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244"/>
          <p:cNvSpPr/>
          <p:nvPr/>
        </p:nvSpPr>
        <p:spPr>
          <a:xfrm>
            <a:off x="4962825" y="1467500"/>
            <a:ext cx="1503900" cy="2523900"/>
          </a:xfrm>
          <a:prstGeom prst="rect">
            <a:avLst/>
          </a:prstGeom>
          <a:gradFill>
            <a:gsLst>
              <a:gs pos="0">
                <a:srgbClr val="FFFFFF">
                  <a:alpha val="26360"/>
                </a:srgbClr>
              </a:gs>
              <a:gs pos="100000">
                <a:schemeClr val="accent3">
                  <a:alpha val="26360"/>
                </a:schemeClr>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9" name="Google Shape;2359;p244"/>
          <p:cNvSpPr/>
          <p:nvPr/>
        </p:nvSpPr>
        <p:spPr>
          <a:xfrm>
            <a:off x="5308100" y="1665500"/>
            <a:ext cx="813300" cy="813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0" name="Google Shape;2360;p244"/>
          <p:cNvSpPr/>
          <p:nvPr/>
        </p:nvSpPr>
        <p:spPr>
          <a:xfrm>
            <a:off x="5308100" y="2980093"/>
            <a:ext cx="813300" cy="813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1" name="Google Shape;2361;p24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2" name="Google Shape;2362;p244"/>
          <p:cNvSpPr txBox="1"/>
          <p:nvPr>
            <p:ph type="title"/>
          </p:nvPr>
        </p:nvSpPr>
        <p:spPr>
          <a:xfrm>
            <a:off x="329150" y="342900"/>
            <a:ext cx="2228700" cy="70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Capture </a:t>
            </a:r>
            <a:endParaRPr>
              <a:solidFill>
                <a:schemeClr val="dk1"/>
              </a:solidFill>
            </a:endParaRPr>
          </a:p>
          <a:p>
            <a:pPr indent="0" lvl="0" marL="0" rtl="0" algn="l">
              <a:spcBef>
                <a:spcPts val="0"/>
              </a:spcBef>
              <a:spcAft>
                <a:spcPts val="0"/>
              </a:spcAft>
              <a:buNone/>
            </a:pPr>
            <a:r>
              <a:t/>
            </a:r>
            <a:endParaRPr/>
          </a:p>
        </p:txBody>
      </p:sp>
      <p:sp>
        <p:nvSpPr>
          <p:cNvPr id="2363" name="Google Shape;2363;p244"/>
          <p:cNvSpPr txBox="1"/>
          <p:nvPr/>
        </p:nvSpPr>
        <p:spPr>
          <a:xfrm>
            <a:off x="252800" y="6692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M Sans"/>
                <a:ea typeface="DM Sans"/>
                <a:cs typeface="DM Sans"/>
                <a:sym typeface="DM Sans"/>
              </a:rPr>
              <a:t>Job Cycling</a:t>
            </a:r>
            <a:endParaRPr sz="1800">
              <a:solidFill>
                <a:schemeClr val="dk1"/>
              </a:solidFill>
              <a:latin typeface="DM Sans"/>
              <a:ea typeface="DM Sans"/>
              <a:cs typeface="DM Sans"/>
              <a:sym typeface="DM Sans"/>
            </a:endParaRPr>
          </a:p>
        </p:txBody>
      </p:sp>
      <p:sp>
        <p:nvSpPr>
          <p:cNvPr id="2364" name="Google Shape;2364;p244"/>
          <p:cNvSpPr txBox="1"/>
          <p:nvPr/>
        </p:nvSpPr>
        <p:spPr>
          <a:xfrm>
            <a:off x="5469065" y="1879706"/>
            <a:ext cx="491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Inter"/>
                <a:ea typeface="Inter"/>
                <a:cs typeface="Inter"/>
                <a:sym typeface="Inter"/>
              </a:rPr>
              <a:t>Init</a:t>
            </a:r>
            <a:endParaRPr sz="1300">
              <a:latin typeface="Inter"/>
              <a:ea typeface="Inter"/>
              <a:cs typeface="Inter"/>
              <a:sym typeface="Inter"/>
            </a:endParaRPr>
          </a:p>
        </p:txBody>
      </p:sp>
      <p:sp>
        <p:nvSpPr>
          <p:cNvPr id="2365" name="Google Shape;2365;p244"/>
          <p:cNvSpPr txBox="1"/>
          <p:nvPr/>
        </p:nvSpPr>
        <p:spPr>
          <a:xfrm>
            <a:off x="5430950" y="3091486"/>
            <a:ext cx="567600" cy="2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Inter"/>
                <a:ea typeface="Inter"/>
                <a:cs typeface="Inter"/>
                <a:sym typeface="Inter"/>
              </a:rPr>
              <a:t>Cycle</a:t>
            </a:r>
            <a:endParaRPr sz="1000">
              <a:latin typeface="Inter"/>
              <a:ea typeface="Inter"/>
              <a:cs typeface="Inter"/>
              <a:sym typeface="Inter"/>
            </a:endParaRPr>
          </a:p>
        </p:txBody>
      </p:sp>
      <p:pic>
        <p:nvPicPr>
          <p:cNvPr id="2366" name="Google Shape;2366;p244"/>
          <p:cNvPicPr preferRelativeResize="0"/>
          <p:nvPr/>
        </p:nvPicPr>
        <p:blipFill rotWithShape="1">
          <a:blip r:embed="rId3">
            <a:alphaModFix/>
          </a:blip>
          <a:srcRect b="0" l="0" r="0" t="0"/>
          <a:stretch/>
        </p:blipFill>
        <p:spPr>
          <a:xfrm>
            <a:off x="5494849" y="3335758"/>
            <a:ext cx="439863" cy="282900"/>
          </a:xfrm>
          <a:prstGeom prst="rect">
            <a:avLst/>
          </a:prstGeom>
          <a:noFill/>
          <a:ln>
            <a:noFill/>
          </a:ln>
        </p:spPr>
      </p:pic>
      <p:cxnSp>
        <p:nvCxnSpPr>
          <p:cNvPr id="2367" name="Google Shape;2367;p244"/>
          <p:cNvCxnSpPr>
            <a:stCxn id="2359" idx="4"/>
            <a:endCxn id="2360" idx="0"/>
          </p:cNvCxnSpPr>
          <p:nvPr/>
        </p:nvCxnSpPr>
        <p:spPr>
          <a:xfrm>
            <a:off x="5714750" y="2478800"/>
            <a:ext cx="0" cy="501300"/>
          </a:xfrm>
          <a:prstGeom prst="straightConnector1">
            <a:avLst/>
          </a:prstGeom>
          <a:noFill/>
          <a:ln cap="flat" cmpd="sng" w="9525">
            <a:solidFill>
              <a:schemeClr val="dk1"/>
            </a:solidFill>
            <a:prstDash val="dot"/>
            <a:round/>
            <a:headEnd len="med" w="med" type="none"/>
            <a:tailEnd len="med" w="med" type="stealth"/>
          </a:ln>
        </p:spPr>
      </p:cxnSp>
      <p:cxnSp>
        <p:nvCxnSpPr>
          <p:cNvPr id="2368" name="Google Shape;2368;p244"/>
          <p:cNvCxnSpPr>
            <a:stCxn id="2360" idx="6"/>
          </p:cNvCxnSpPr>
          <p:nvPr/>
        </p:nvCxnSpPr>
        <p:spPr>
          <a:xfrm flipH="1" rot="10800000">
            <a:off x="6121400" y="2791543"/>
            <a:ext cx="595200" cy="595200"/>
          </a:xfrm>
          <a:prstGeom prst="straightConnector1">
            <a:avLst/>
          </a:prstGeom>
          <a:noFill/>
          <a:ln cap="flat" cmpd="sng" w="9525">
            <a:solidFill>
              <a:schemeClr val="dk1"/>
            </a:solidFill>
            <a:prstDash val="solid"/>
            <a:round/>
            <a:headEnd len="med" w="med" type="none"/>
            <a:tailEnd len="med" w="med" type="triangle"/>
          </a:ln>
        </p:spPr>
      </p:cxnSp>
      <p:cxnSp>
        <p:nvCxnSpPr>
          <p:cNvPr id="2369" name="Google Shape;2369;p244"/>
          <p:cNvCxnSpPr/>
          <p:nvPr/>
        </p:nvCxnSpPr>
        <p:spPr>
          <a:xfrm>
            <a:off x="6121400" y="3386743"/>
            <a:ext cx="591600" cy="0"/>
          </a:xfrm>
          <a:prstGeom prst="straightConnector1">
            <a:avLst/>
          </a:prstGeom>
          <a:noFill/>
          <a:ln cap="flat" cmpd="sng" w="9525">
            <a:solidFill>
              <a:schemeClr val="dk1"/>
            </a:solidFill>
            <a:prstDash val="solid"/>
            <a:round/>
            <a:headEnd len="med" w="med" type="none"/>
            <a:tailEnd len="med" w="med" type="triangle"/>
          </a:ln>
        </p:spPr>
      </p:cxnSp>
      <p:cxnSp>
        <p:nvCxnSpPr>
          <p:cNvPr id="2370" name="Google Shape;2370;p244"/>
          <p:cNvCxnSpPr/>
          <p:nvPr/>
        </p:nvCxnSpPr>
        <p:spPr>
          <a:xfrm>
            <a:off x="6121400" y="3386743"/>
            <a:ext cx="591600" cy="591600"/>
          </a:xfrm>
          <a:prstGeom prst="straightConnector1">
            <a:avLst/>
          </a:prstGeom>
          <a:noFill/>
          <a:ln cap="flat" cmpd="sng" w="9525">
            <a:solidFill>
              <a:schemeClr val="dk1"/>
            </a:solidFill>
            <a:prstDash val="solid"/>
            <a:round/>
            <a:headEnd len="med" w="med" type="none"/>
            <a:tailEnd len="med" w="med" type="triangle"/>
          </a:ln>
        </p:spPr>
      </p:cxnSp>
      <p:sp>
        <p:nvSpPr>
          <p:cNvPr id="2371" name="Google Shape;2371;p244"/>
          <p:cNvSpPr/>
          <p:nvPr/>
        </p:nvSpPr>
        <p:spPr>
          <a:xfrm>
            <a:off x="6785825" y="2678850"/>
            <a:ext cx="1270800" cy="282900"/>
          </a:xfrm>
          <a:prstGeom prst="snip1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Cap State File</a:t>
            </a:r>
            <a:endParaRPr sz="1000">
              <a:solidFill>
                <a:schemeClr val="lt1"/>
              </a:solidFill>
              <a:latin typeface="Inter"/>
              <a:ea typeface="Inter"/>
              <a:cs typeface="Inter"/>
              <a:sym typeface="Inter"/>
            </a:endParaRPr>
          </a:p>
        </p:txBody>
      </p:sp>
      <p:sp>
        <p:nvSpPr>
          <p:cNvPr id="2372" name="Google Shape;2372;p244"/>
          <p:cNvSpPr/>
          <p:nvPr/>
        </p:nvSpPr>
        <p:spPr>
          <a:xfrm>
            <a:off x="6785825" y="3236075"/>
            <a:ext cx="1270800" cy="282900"/>
          </a:xfrm>
          <a:prstGeom prst="snip1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Transaction File</a:t>
            </a:r>
            <a:endParaRPr sz="1000">
              <a:solidFill>
                <a:schemeClr val="lt1"/>
              </a:solidFill>
              <a:latin typeface="Inter"/>
              <a:ea typeface="Inter"/>
              <a:cs typeface="Inter"/>
              <a:sym typeface="Inter"/>
            </a:endParaRPr>
          </a:p>
        </p:txBody>
      </p:sp>
      <p:sp>
        <p:nvSpPr>
          <p:cNvPr id="2373" name="Google Shape;2373;p244"/>
          <p:cNvSpPr/>
          <p:nvPr/>
        </p:nvSpPr>
        <p:spPr>
          <a:xfrm>
            <a:off x="6785825" y="3793300"/>
            <a:ext cx="1270800" cy="282900"/>
          </a:xfrm>
          <a:prstGeom prst="snip1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Log Release File</a:t>
            </a:r>
            <a:endParaRPr sz="1000">
              <a:solidFill>
                <a:schemeClr val="lt1"/>
              </a:solidFill>
              <a:latin typeface="Inter"/>
              <a:ea typeface="Inter"/>
              <a:cs typeface="Inter"/>
              <a:sym typeface="Inter"/>
            </a:endParaRPr>
          </a:p>
        </p:txBody>
      </p:sp>
      <p:sp>
        <p:nvSpPr>
          <p:cNvPr id="2374" name="Google Shape;2374;p244"/>
          <p:cNvSpPr txBox="1"/>
          <p:nvPr/>
        </p:nvSpPr>
        <p:spPr>
          <a:xfrm>
            <a:off x="5079375" y="1067300"/>
            <a:ext cx="127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Capture Job</a:t>
            </a:r>
            <a:endParaRPr>
              <a:latin typeface="Inter"/>
              <a:ea typeface="Inter"/>
              <a:cs typeface="Inter"/>
              <a:sym typeface="Inter"/>
            </a:endParaRPr>
          </a:p>
        </p:txBody>
      </p:sp>
      <p:sp>
        <p:nvSpPr>
          <p:cNvPr id="2375" name="Google Shape;2375;p244"/>
          <p:cNvSpPr txBox="1"/>
          <p:nvPr/>
        </p:nvSpPr>
        <p:spPr>
          <a:xfrm>
            <a:off x="920276" y="1696583"/>
            <a:ext cx="2910600" cy="35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22222"/>
                </a:solidFill>
                <a:latin typeface="Inter"/>
                <a:ea typeface="Inter"/>
                <a:cs typeface="Inter"/>
                <a:sym typeface="Inter"/>
              </a:rPr>
              <a:t>If the cycle goes on for more than 10 seconds, HVR introduces </a:t>
            </a:r>
            <a:r>
              <a:rPr b="1" lang="en" sz="1200">
                <a:solidFill>
                  <a:srgbClr val="222222"/>
                </a:solidFill>
                <a:latin typeface="Inter"/>
                <a:ea typeface="Inter"/>
                <a:cs typeface="Inter"/>
                <a:sym typeface="Inter"/>
              </a:rPr>
              <a:t>sub-cycles </a:t>
            </a:r>
            <a:r>
              <a:rPr lang="en" sz="1200">
                <a:solidFill>
                  <a:srgbClr val="222222"/>
                </a:solidFill>
                <a:latin typeface="Inter"/>
                <a:ea typeface="Inter"/>
                <a:cs typeface="Inter"/>
                <a:sym typeface="Inter"/>
              </a:rPr>
              <a:t>and writes the TX files.</a:t>
            </a:r>
            <a:endParaRPr sz="1200">
              <a:solidFill>
                <a:srgbClr val="222222"/>
              </a:solidFill>
              <a:latin typeface="Inter"/>
              <a:ea typeface="Inter"/>
              <a:cs typeface="Inter"/>
              <a:sym typeface="Inter"/>
            </a:endParaRPr>
          </a:p>
        </p:txBody>
      </p:sp>
      <p:sp>
        <p:nvSpPr>
          <p:cNvPr id="2376" name="Google Shape;2376;p244"/>
          <p:cNvSpPr txBox="1"/>
          <p:nvPr/>
        </p:nvSpPr>
        <p:spPr>
          <a:xfrm>
            <a:off x="920276" y="2667750"/>
            <a:ext cx="2910600" cy="35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22222"/>
                </a:solidFill>
                <a:latin typeface="Inter"/>
                <a:ea typeface="Inter"/>
                <a:cs typeface="Inter"/>
                <a:sym typeface="Inter"/>
              </a:rPr>
              <a:t>Jobs cycle </a:t>
            </a:r>
            <a:r>
              <a:rPr b="1" lang="en" sz="1200">
                <a:solidFill>
                  <a:srgbClr val="222222"/>
                </a:solidFill>
                <a:latin typeface="Inter"/>
                <a:ea typeface="Inter"/>
                <a:cs typeface="Inter"/>
                <a:sym typeface="Inter"/>
              </a:rPr>
              <a:t>every 10 minutes</a:t>
            </a:r>
            <a:r>
              <a:rPr lang="en" sz="1200">
                <a:solidFill>
                  <a:srgbClr val="222222"/>
                </a:solidFill>
                <a:latin typeface="Inter"/>
                <a:ea typeface="Inter"/>
                <a:cs typeface="Inter"/>
                <a:sym typeface="Inter"/>
              </a:rPr>
              <a:t> if there is no data.</a:t>
            </a:r>
            <a:endParaRPr sz="1200">
              <a:solidFill>
                <a:srgbClr val="222222"/>
              </a:solidFill>
              <a:latin typeface="Inter"/>
              <a:ea typeface="Inter"/>
              <a:cs typeface="Inter"/>
              <a:sym typeface="Inter"/>
            </a:endParaRPr>
          </a:p>
        </p:txBody>
      </p:sp>
      <p:sp>
        <p:nvSpPr>
          <p:cNvPr id="2377" name="Google Shape;2377;p244"/>
          <p:cNvSpPr txBox="1"/>
          <p:nvPr/>
        </p:nvSpPr>
        <p:spPr>
          <a:xfrm>
            <a:off x="920276" y="3616625"/>
            <a:ext cx="2910600" cy="35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solidFill>
                  <a:srgbClr val="222222"/>
                </a:solidFill>
                <a:latin typeface="Inter"/>
                <a:ea typeface="Inter"/>
                <a:cs typeface="Inter"/>
                <a:sym typeface="Inter"/>
              </a:rPr>
              <a:t>The is no wait if Action Schedule’s parameter </a:t>
            </a:r>
            <a:r>
              <a:rPr b="1" lang="en" sz="1200">
                <a:solidFill>
                  <a:srgbClr val="222222"/>
                </a:solidFill>
                <a:latin typeface="Inter"/>
                <a:ea typeface="Inter"/>
                <a:cs typeface="Inter"/>
                <a:sym typeface="Inter"/>
              </a:rPr>
              <a:t>CaptureStartTimes</a:t>
            </a:r>
            <a:r>
              <a:rPr lang="en" sz="1200">
                <a:solidFill>
                  <a:srgbClr val="222222"/>
                </a:solidFill>
                <a:latin typeface="Inter"/>
                <a:ea typeface="Inter"/>
                <a:cs typeface="Inter"/>
                <a:sym typeface="Inter"/>
              </a:rPr>
              <a:t> is defined.</a:t>
            </a:r>
            <a:endParaRPr sz="1200">
              <a:solidFill>
                <a:srgbClr val="222222"/>
              </a:solidFill>
              <a:latin typeface="Inter"/>
              <a:ea typeface="Inter"/>
              <a:cs typeface="Inter"/>
              <a:sym typeface="Inter"/>
            </a:endParaRPr>
          </a:p>
        </p:txBody>
      </p:sp>
      <p:pic>
        <p:nvPicPr>
          <p:cNvPr id="2378" name="Google Shape;2378;p244"/>
          <p:cNvPicPr preferRelativeResize="0"/>
          <p:nvPr/>
        </p:nvPicPr>
        <p:blipFill>
          <a:blip r:embed="rId4">
            <a:alphaModFix/>
          </a:blip>
          <a:stretch>
            <a:fillRect/>
          </a:stretch>
        </p:blipFill>
        <p:spPr>
          <a:xfrm>
            <a:off x="329151" y="1661105"/>
            <a:ext cx="377150" cy="421029"/>
          </a:xfrm>
          <a:prstGeom prst="rect">
            <a:avLst/>
          </a:prstGeom>
          <a:noFill/>
          <a:ln>
            <a:noFill/>
          </a:ln>
        </p:spPr>
      </p:pic>
      <p:pic>
        <p:nvPicPr>
          <p:cNvPr id="2379" name="Google Shape;2379;p244"/>
          <p:cNvPicPr preferRelativeResize="0"/>
          <p:nvPr/>
        </p:nvPicPr>
        <p:blipFill>
          <a:blip r:embed="rId4">
            <a:alphaModFix/>
          </a:blip>
          <a:stretch>
            <a:fillRect/>
          </a:stretch>
        </p:blipFill>
        <p:spPr>
          <a:xfrm>
            <a:off x="329151" y="2639547"/>
            <a:ext cx="377150" cy="421029"/>
          </a:xfrm>
          <a:prstGeom prst="rect">
            <a:avLst/>
          </a:prstGeom>
          <a:noFill/>
          <a:ln>
            <a:noFill/>
          </a:ln>
        </p:spPr>
      </p:pic>
      <p:pic>
        <p:nvPicPr>
          <p:cNvPr id="2380" name="Google Shape;2380;p244"/>
          <p:cNvPicPr preferRelativeResize="0"/>
          <p:nvPr/>
        </p:nvPicPr>
        <p:blipFill>
          <a:blip r:embed="rId4">
            <a:alphaModFix/>
          </a:blip>
          <a:stretch>
            <a:fillRect/>
          </a:stretch>
        </p:blipFill>
        <p:spPr>
          <a:xfrm>
            <a:off x="329151" y="3616634"/>
            <a:ext cx="377150" cy="421029"/>
          </a:xfrm>
          <a:prstGeom prst="rect">
            <a:avLst/>
          </a:prstGeom>
          <a:noFill/>
          <a:ln>
            <a:noFill/>
          </a:ln>
        </p:spPr>
      </p:pic>
      <p:cxnSp>
        <p:nvCxnSpPr>
          <p:cNvPr id="2381" name="Google Shape;2381;p244"/>
          <p:cNvCxnSpPr>
            <a:endCxn id="2379" idx="0"/>
          </p:cNvCxnSpPr>
          <p:nvPr/>
        </p:nvCxnSpPr>
        <p:spPr>
          <a:xfrm>
            <a:off x="517726" y="2082147"/>
            <a:ext cx="0" cy="557400"/>
          </a:xfrm>
          <a:prstGeom prst="straightConnector1">
            <a:avLst/>
          </a:prstGeom>
          <a:noFill/>
          <a:ln cap="flat" cmpd="sng" w="9525">
            <a:solidFill>
              <a:schemeClr val="accent5"/>
            </a:solidFill>
            <a:prstDash val="dot"/>
            <a:round/>
            <a:headEnd len="med" w="med" type="none"/>
            <a:tailEnd len="med" w="med" type="none"/>
          </a:ln>
        </p:spPr>
      </p:cxnSp>
      <p:cxnSp>
        <p:nvCxnSpPr>
          <p:cNvPr id="2382" name="Google Shape;2382;p244"/>
          <p:cNvCxnSpPr/>
          <p:nvPr/>
        </p:nvCxnSpPr>
        <p:spPr>
          <a:xfrm>
            <a:off x="513101" y="3060572"/>
            <a:ext cx="0" cy="557400"/>
          </a:xfrm>
          <a:prstGeom prst="straightConnector1">
            <a:avLst/>
          </a:prstGeom>
          <a:noFill/>
          <a:ln cap="flat" cmpd="sng" w="9525">
            <a:solidFill>
              <a:schemeClr val="accent5"/>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245"/>
          <p:cNvSpPr/>
          <p:nvPr/>
        </p:nvSpPr>
        <p:spPr>
          <a:xfrm>
            <a:off x="3083175" y="3668700"/>
            <a:ext cx="575700" cy="1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8" name="Google Shape;2388;p245"/>
          <p:cNvSpPr/>
          <p:nvPr/>
        </p:nvSpPr>
        <p:spPr>
          <a:xfrm>
            <a:off x="5093475" y="3668700"/>
            <a:ext cx="575700" cy="1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9" name="Google Shape;2389;p245"/>
          <p:cNvSpPr/>
          <p:nvPr/>
        </p:nvSpPr>
        <p:spPr>
          <a:xfrm>
            <a:off x="7080950" y="3668700"/>
            <a:ext cx="358800" cy="1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0" name="Google Shape;2390;p245"/>
          <p:cNvSpPr/>
          <p:nvPr/>
        </p:nvSpPr>
        <p:spPr>
          <a:xfrm>
            <a:off x="1072875" y="3668700"/>
            <a:ext cx="575700" cy="1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1" name="Google Shape;2391;p24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2" name="Google Shape;2392;p245"/>
          <p:cNvSpPr txBox="1"/>
          <p:nvPr>
            <p:ph type="title"/>
          </p:nvPr>
        </p:nvSpPr>
        <p:spPr>
          <a:xfrm>
            <a:off x="329153" y="342900"/>
            <a:ext cx="59466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Checkpointing</a:t>
            </a:r>
            <a:endParaRPr/>
          </a:p>
        </p:txBody>
      </p:sp>
      <p:sp>
        <p:nvSpPr>
          <p:cNvPr id="2393" name="Google Shape;2393;p245"/>
          <p:cNvSpPr txBox="1"/>
          <p:nvPr>
            <p:ph idx="1" type="body"/>
          </p:nvPr>
        </p:nvSpPr>
        <p:spPr>
          <a:xfrm>
            <a:off x="329150" y="900125"/>
            <a:ext cx="5443800" cy="84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feature for </a:t>
            </a:r>
            <a:r>
              <a:rPr lang="en"/>
              <a:t>faster Capture recovery with long-running transactions.</a:t>
            </a:r>
            <a:endParaRPr/>
          </a:p>
        </p:txBody>
      </p:sp>
      <p:sp>
        <p:nvSpPr>
          <p:cNvPr id="2394" name="Google Shape;2394;p245"/>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grpSp>
        <p:nvGrpSpPr>
          <p:cNvPr id="2395" name="Google Shape;2395;p245"/>
          <p:cNvGrpSpPr/>
          <p:nvPr/>
        </p:nvGrpSpPr>
        <p:grpSpPr>
          <a:xfrm>
            <a:off x="6924948" y="2479753"/>
            <a:ext cx="1535023" cy="2235947"/>
            <a:chOff x="6924948" y="2479753"/>
            <a:chExt cx="1535023" cy="2235947"/>
          </a:xfrm>
        </p:grpSpPr>
        <p:sp>
          <p:nvSpPr>
            <p:cNvPr id="2396" name="Google Shape;2396;p245"/>
            <p:cNvSpPr txBox="1"/>
            <p:nvPr/>
          </p:nvSpPr>
          <p:spPr>
            <a:xfrm>
              <a:off x="7113571" y="3401100"/>
              <a:ext cx="1346400" cy="1314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solidFill>
                    <a:schemeClr val="accent4"/>
                  </a:solidFill>
                  <a:latin typeface="DM Sans"/>
                  <a:ea typeface="DM Sans"/>
                  <a:cs typeface="DM Sans"/>
                  <a:sym typeface="DM Sans"/>
                </a:rPr>
                <a:t>Capture Recovery</a:t>
              </a:r>
              <a:endParaRPr b="1" sz="1000">
                <a:solidFill>
                  <a:schemeClr val="accent4"/>
                </a:solidFill>
                <a:latin typeface="DM Sans"/>
                <a:ea typeface="DM Sans"/>
                <a:cs typeface="DM Sans"/>
                <a:sym typeface="DM Sans"/>
              </a:endParaRPr>
            </a:p>
            <a:p>
              <a:pPr indent="0" lvl="0" marL="0" rtl="0" algn="l">
                <a:spcBef>
                  <a:spcPts val="0"/>
                </a:spcBef>
                <a:spcAft>
                  <a:spcPts val="0"/>
                </a:spcAft>
                <a:buNone/>
              </a:pPr>
              <a:r>
                <a:t/>
              </a:r>
              <a:endParaRPr b="1" sz="900">
                <a:solidFill>
                  <a:schemeClr val="accent4"/>
                </a:solidFill>
                <a:latin typeface="DM Sans"/>
                <a:ea typeface="DM Sans"/>
                <a:cs typeface="DM Sans"/>
                <a:sym typeface="DM Sans"/>
              </a:endParaRPr>
            </a:p>
            <a:p>
              <a:pPr indent="0" lvl="0" marL="0" rtl="0" algn="l">
                <a:spcBef>
                  <a:spcPts val="0"/>
                </a:spcBef>
                <a:spcAft>
                  <a:spcPts val="0"/>
                </a:spcAft>
                <a:buNone/>
              </a:pPr>
              <a:r>
                <a:rPr b="1" lang="en" sz="900">
                  <a:solidFill>
                    <a:schemeClr val="lt1"/>
                  </a:solidFill>
                  <a:latin typeface="DM Sans"/>
                  <a:ea typeface="DM Sans"/>
                  <a:cs typeface="DM Sans"/>
                  <a:sym typeface="DM Sans"/>
                </a:rPr>
                <a:t>Now</a:t>
              </a:r>
              <a:br>
                <a:rPr b="1" lang="en" sz="900">
                  <a:solidFill>
                    <a:schemeClr val="accent4"/>
                  </a:solidFill>
                  <a:latin typeface="DM Sans"/>
                  <a:ea typeface="DM Sans"/>
                  <a:cs typeface="DM Sans"/>
                  <a:sym typeface="DM Sans"/>
                </a:rPr>
              </a:br>
              <a:endParaRPr b="1" sz="900">
                <a:solidFill>
                  <a:schemeClr val="accent4"/>
                </a:solidFill>
                <a:latin typeface="DM Sans"/>
                <a:ea typeface="DM Sans"/>
                <a:cs typeface="DM Sans"/>
                <a:sym typeface="DM Sans"/>
              </a:endParaRPr>
            </a:p>
            <a:p>
              <a:pPr indent="0" lvl="0" marL="0" rtl="0" algn="l">
                <a:spcBef>
                  <a:spcPts val="0"/>
                </a:spcBef>
                <a:spcAft>
                  <a:spcPts val="1600"/>
                </a:spcAft>
                <a:buNone/>
              </a:pPr>
              <a:r>
                <a:rPr lang="en" sz="900">
                  <a:solidFill>
                    <a:schemeClr val="accent4"/>
                  </a:solidFill>
                  <a:latin typeface="DM Sans"/>
                  <a:ea typeface="DM Sans"/>
                  <a:cs typeface="DM Sans"/>
                  <a:sym typeface="DM Sans"/>
                </a:rPr>
                <a:t>Recovery only goes back to the checkpoint, and not to the oldest TX (1)</a:t>
              </a:r>
              <a:endParaRPr b="1" sz="900">
                <a:solidFill>
                  <a:schemeClr val="accent4"/>
                </a:solidFill>
                <a:latin typeface="DM Sans"/>
                <a:ea typeface="DM Sans"/>
                <a:cs typeface="DM Sans"/>
                <a:sym typeface="DM Sans"/>
              </a:endParaRPr>
            </a:p>
          </p:txBody>
        </p:sp>
        <p:cxnSp>
          <p:nvCxnSpPr>
            <p:cNvPr id="2397" name="Google Shape;2397;p245"/>
            <p:cNvCxnSpPr/>
            <p:nvPr/>
          </p:nvCxnSpPr>
          <p:spPr>
            <a:xfrm>
              <a:off x="7113575" y="2845931"/>
              <a:ext cx="0" cy="459600"/>
            </a:xfrm>
            <a:prstGeom prst="straightConnector1">
              <a:avLst/>
            </a:prstGeom>
            <a:noFill/>
            <a:ln cap="flat" cmpd="sng" w="9525">
              <a:solidFill>
                <a:schemeClr val="accent4"/>
              </a:solidFill>
              <a:prstDash val="solid"/>
              <a:round/>
              <a:headEnd len="med" w="med" type="none"/>
              <a:tailEnd len="med" w="med" type="oval"/>
            </a:ln>
          </p:spPr>
        </p:cxnSp>
        <p:pic>
          <p:nvPicPr>
            <p:cNvPr id="2398" name="Google Shape;2398;p245"/>
            <p:cNvPicPr preferRelativeResize="0"/>
            <p:nvPr/>
          </p:nvPicPr>
          <p:blipFill>
            <a:blip r:embed="rId3">
              <a:alphaModFix/>
            </a:blip>
            <a:stretch>
              <a:fillRect/>
            </a:stretch>
          </p:blipFill>
          <p:spPr>
            <a:xfrm>
              <a:off x="6924948" y="2479753"/>
              <a:ext cx="377142" cy="377142"/>
            </a:xfrm>
            <a:prstGeom prst="rect">
              <a:avLst/>
            </a:prstGeom>
            <a:noFill/>
            <a:ln>
              <a:noFill/>
            </a:ln>
          </p:spPr>
        </p:pic>
      </p:grpSp>
      <p:grpSp>
        <p:nvGrpSpPr>
          <p:cNvPr id="2399" name="Google Shape;2399;p245"/>
          <p:cNvGrpSpPr/>
          <p:nvPr/>
        </p:nvGrpSpPr>
        <p:grpSpPr>
          <a:xfrm>
            <a:off x="4925914" y="2479750"/>
            <a:ext cx="1635011" cy="1763750"/>
            <a:chOff x="4925914" y="2479750"/>
            <a:chExt cx="1635011" cy="1763750"/>
          </a:xfrm>
        </p:grpSpPr>
        <p:sp>
          <p:nvSpPr>
            <p:cNvPr id="2400" name="Google Shape;2400;p245"/>
            <p:cNvSpPr txBox="1"/>
            <p:nvPr/>
          </p:nvSpPr>
          <p:spPr>
            <a:xfrm>
              <a:off x="5118225" y="3401100"/>
              <a:ext cx="1442700" cy="84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solidFill>
                    <a:schemeClr val="accent4"/>
                  </a:solidFill>
                  <a:latin typeface="DM Sans"/>
                  <a:ea typeface="DM Sans"/>
                  <a:cs typeface="DM Sans"/>
                  <a:sym typeface="DM Sans"/>
                </a:rPr>
                <a:t>Checkpoint Creation</a:t>
              </a:r>
              <a:endParaRPr b="1" sz="1000">
                <a:solidFill>
                  <a:schemeClr val="accent4"/>
                </a:solidFill>
                <a:latin typeface="DM Sans"/>
                <a:ea typeface="DM Sans"/>
                <a:cs typeface="DM Sans"/>
                <a:sym typeface="DM Sans"/>
              </a:endParaRPr>
            </a:p>
            <a:p>
              <a:pPr indent="0" lvl="0" marL="0" rtl="0" algn="l">
                <a:spcBef>
                  <a:spcPts val="0"/>
                </a:spcBef>
                <a:spcAft>
                  <a:spcPts val="0"/>
                </a:spcAft>
                <a:buNone/>
              </a:pPr>
              <a:r>
                <a:t/>
              </a:r>
              <a:endParaRPr b="1" sz="900">
                <a:solidFill>
                  <a:schemeClr val="accent4"/>
                </a:solidFill>
                <a:latin typeface="DM Sans"/>
                <a:ea typeface="DM Sans"/>
                <a:cs typeface="DM Sans"/>
                <a:sym typeface="DM Sans"/>
              </a:endParaRPr>
            </a:p>
            <a:p>
              <a:pPr indent="0" lvl="0" marL="0" rtl="0" algn="l">
                <a:spcBef>
                  <a:spcPts val="0"/>
                </a:spcBef>
                <a:spcAft>
                  <a:spcPts val="1600"/>
                </a:spcAft>
                <a:buNone/>
              </a:pPr>
              <a:r>
                <a:rPr b="1" lang="en" sz="900">
                  <a:solidFill>
                    <a:schemeClr val="lt1"/>
                  </a:solidFill>
                  <a:latin typeface="DM Sans"/>
                  <a:ea typeface="DM Sans"/>
                  <a:cs typeface="DM Sans"/>
                  <a:sym typeface="DM Sans"/>
                </a:rPr>
                <a:t>T-15 min</a:t>
              </a:r>
              <a:br>
                <a:rPr lang="en" sz="900">
                  <a:solidFill>
                    <a:schemeClr val="lt1"/>
                  </a:solidFill>
                  <a:latin typeface="DM Sans"/>
                  <a:ea typeface="DM Sans"/>
                  <a:cs typeface="DM Sans"/>
                  <a:sym typeface="DM Sans"/>
                </a:rPr>
              </a:br>
              <a:br>
                <a:rPr lang="en" sz="900">
                  <a:solidFill>
                    <a:schemeClr val="accent4"/>
                  </a:solidFill>
                  <a:latin typeface="DM Sans"/>
                  <a:ea typeface="DM Sans"/>
                  <a:cs typeface="DM Sans"/>
                  <a:sym typeface="DM Sans"/>
                </a:rPr>
              </a:br>
              <a:r>
                <a:rPr lang="en" sz="900">
                  <a:solidFill>
                    <a:schemeClr val="accent4"/>
                  </a:solidFill>
                  <a:latin typeface="DM Sans"/>
                  <a:ea typeface="DM Sans"/>
                  <a:cs typeface="DM Sans"/>
                  <a:sym typeface="DM Sans"/>
                </a:rPr>
                <a:t>Includes TX1 and TX2.</a:t>
              </a:r>
              <a:endParaRPr b="1" sz="900">
                <a:solidFill>
                  <a:schemeClr val="accent4"/>
                </a:solidFill>
                <a:latin typeface="DM Sans"/>
                <a:ea typeface="DM Sans"/>
                <a:cs typeface="DM Sans"/>
                <a:sym typeface="DM Sans"/>
              </a:endParaRPr>
            </a:p>
          </p:txBody>
        </p:sp>
        <p:cxnSp>
          <p:nvCxnSpPr>
            <p:cNvPr id="2401" name="Google Shape;2401;p245"/>
            <p:cNvCxnSpPr/>
            <p:nvPr/>
          </p:nvCxnSpPr>
          <p:spPr>
            <a:xfrm>
              <a:off x="5118229" y="2845931"/>
              <a:ext cx="0" cy="459600"/>
            </a:xfrm>
            <a:prstGeom prst="straightConnector1">
              <a:avLst/>
            </a:prstGeom>
            <a:noFill/>
            <a:ln cap="flat" cmpd="sng" w="9525">
              <a:solidFill>
                <a:schemeClr val="accent4"/>
              </a:solidFill>
              <a:prstDash val="solid"/>
              <a:round/>
              <a:headEnd len="med" w="med" type="none"/>
              <a:tailEnd len="med" w="med" type="oval"/>
            </a:ln>
          </p:spPr>
        </p:cxnSp>
        <p:pic>
          <p:nvPicPr>
            <p:cNvPr id="2402" name="Google Shape;2402;p245"/>
            <p:cNvPicPr preferRelativeResize="0"/>
            <p:nvPr/>
          </p:nvPicPr>
          <p:blipFill>
            <a:blip r:embed="rId4">
              <a:alphaModFix/>
            </a:blip>
            <a:stretch>
              <a:fillRect/>
            </a:stretch>
          </p:blipFill>
          <p:spPr>
            <a:xfrm>
              <a:off x="4925914" y="2479750"/>
              <a:ext cx="377142" cy="377142"/>
            </a:xfrm>
            <a:prstGeom prst="rect">
              <a:avLst/>
            </a:prstGeom>
            <a:noFill/>
            <a:ln>
              <a:noFill/>
            </a:ln>
          </p:spPr>
        </p:pic>
      </p:grpSp>
      <p:sp>
        <p:nvSpPr>
          <p:cNvPr id="2403" name="Google Shape;2403;p245"/>
          <p:cNvSpPr txBox="1"/>
          <p:nvPr/>
        </p:nvSpPr>
        <p:spPr>
          <a:xfrm>
            <a:off x="3106274" y="3401100"/>
            <a:ext cx="1553100" cy="84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solidFill>
                  <a:schemeClr val="accent4"/>
                </a:solidFill>
                <a:latin typeface="DM Sans"/>
                <a:ea typeface="DM Sans"/>
                <a:cs typeface="DM Sans"/>
                <a:sym typeface="DM Sans"/>
              </a:rPr>
              <a:t>Start of TX 2</a:t>
            </a:r>
            <a:endParaRPr b="1" sz="1000">
              <a:solidFill>
                <a:schemeClr val="accent4"/>
              </a:solidFill>
              <a:latin typeface="DM Sans"/>
              <a:ea typeface="DM Sans"/>
              <a:cs typeface="DM Sans"/>
              <a:sym typeface="DM Sans"/>
            </a:endParaRPr>
          </a:p>
          <a:p>
            <a:pPr indent="0" lvl="0" marL="0" rtl="0" algn="l">
              <a:spcBef>
                <a:spcPts val="0"/>
              </a:spcBef>
              <a:spcAft>
                <a:spcPts val="0"/>
              </a:spcAft>
              <a:buNone/>
            </a:pPr>
            <a:r>
              <a:t/>
            </a:r>
            <a:endParaRPr b="1" sz="900">
              <a:solidFill>
                <a:schemeClr val="accent4"/>
              </a:solidFill>
              <a:latin typeface="DM Sans"/>
              <a:ea typeface="DM Sans"/>
              <a:cs typeface="DM Sans"/>
              <a:sym typeface="DM Sans"/>
            </a:endParaRPr>
          </a:p>
          <a:p>
            <a:pPr indent="0" lvl="0" marL="0" rtl="0" algn="l">
              <a:spcBef>
                <a:spcPts val="0"/>
              </a:spcBef>
              <a:spcAft>
                <a:spcPts val="1600"/>
              </a:spcAft>
              <a:buNone/>
            </a:pPr>
            <a:r>
              <a:rPr b="1" lang="en" sz="900">
                <a:solidFill>
                  <a:schemeClr val="lt1"/>
                </a:solidFill>
                <a:latin typeface="DM Sans"/>
                <a:ea typeface="DM Sans"/>
                <a:cs typeface="DM Sans"/>
                <a:sym typeface="DM Sans"/>
              </a:rPr>
              <a:t>T-30 min</a:t>
            </a:r>
            <a:endParaRPr b="1" sz="900">
              <a:solidFill>
                <a:schemeClr val="lt1"/>
              </a:solidFill>
              <a:latin typeface="DM Sans"/>
              <a:ea typeface="DM Sans"/>
              <a:cs typeface="DM Sans"/>
              <a:sym typeface="DM Sans"/>
            </a:endParaRPr>
          </a:p>
        </p:txBody>
      </p:sp>
      <p:cxnSp>
        <p:nvCxnSpPr>
          <p:cNvPr id="2404" name="Google Shape;2404;p245"/>
          <p:cNvCxnSpPr/>
          <p:nvPr/>
        </p:nvCxnSpPr>
        <p:spPr>
          <a:xfrm>
            <a:off x="3106268" y="2845931"/>
            <a:ext cx="0" cy="459600"/>
          </a:xfrm>
          <a:prstGeom prst="straightConnector1">
            <a:avLst/>
          </a:prstGeom>
          <a:noFill/>
          <a:ln cap="flat" cmpd="sng" w="9525">
            <a:solidFill>
              <a:schemeClr val="accent4"/>
            </a:solidFill>
            <a:prstDash val="solid"/>
            <a:round/>
            <a:headEnd len="med" w="med" type="none"/>
            <a:tailEnd len="med" w="med" type="oval"/>
          </a:ln>
        </p:spPr>
      </p:cxnSp>
      <p:pic>
        <p:nvPicPr>
          <p:cNvPr id="2405" name="Google Shape;2405;p245"/>
          <p:cNvPicPr preferRelativeResize="0"/>
          <p:nvPr/>
        </p:nvPicPr>
        <p:blipFill>
          <a:blip r:embed="rId5">
            <a:alphaModFix/>
          </a:blip>
          <a:stretch>
            <a:fillRect/>
          </a:stretch>
        </p:blipFill>
        <p:spPr>
          <a:xfrm>
            <a:off x="2920865" y="2479750"/>
            <a:ext cx="377142" cy="377142"/>
          </a:xfrm>
          <a:prstGeom prst="rect">
            <a:avLst/>
          </a:prstGeom>
          <a:noFill/>
          <a:ln>
            <a:noFill/>
          </a:ln>
        </p:spPr>
      </p:pic>
      <p:sp>
        <p:nvSpPr>
          <p:cNvPr id="2406" name="Google Shape;2406;p245"/>
          <p:cNvSpPr txBox="1"/>
          <p:nvPr/>
        </p:nvSpPr>
        <p:spPr>
          <a:xfrm>
            <a:off x="1099348" y="3401100"/>
            <a:ext cx="1434600" cy="84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solidFill>
                  <a:schemeClr val="accent4"/>
                </a:solidFill>
                <a:latin typeface="DM Sans"/>
                <a:ea typeface="DM Sans"/>
                <a:cs typeface="DM Sans"/>
                <a:sym typeface="DM Sans"/>
              </a:rPr>
              <a:t>Start of TX 1</a:t>
            </a:r>
            <a:endParaRPr b="1" sz="1000">
              <a:solidFill>
                <a:schemeClr val="accent4"/>
              </a:solidFill>
              <a:latin typeface="DM Sans"/>
              <a:ea typeface="DM Sans"/>
              <a:cs typeface="DM Sans"/>
              <a:sym typeface="DM Sans"/>
            </a:endParaRPr>
          </a:p>
          <a:p>
            <a:pPr indent="0" lvl="0" marL="0" rtl="0" algn="l">
              <a:spcBef>
                <a:spcPts val="0"/>
              </a:spcBef>
              <a:spcAft>
                <a:spcPts val="0"/>
              </a:spcAft>
              <a:buNone/>
            </a:pPr>
            <a:r>
              <a:t/>
            </a:r>
            <a:endParaRPr b="1" sz="900">
              <a:solidFill>
                <a:schemeClr val="accent4"/>
              </a:solidFill>
              <a:latin typeface="DM Sans"/>
              <a:ea typeface="DM Sans"/>
              <a:cs typeface="DM Sans"/>
              <a:sym typeface="DM Sans"/>
            </a:endParaRPr>
          </a:p>
          <a:p>
            <a:pPr indent="0" lvl="0" marL="0" rtl="0" algn="l">
              <a:spcBef>
                <a:spcPts val="0"/>
              </a:spcBef>
              <a:spcAft>
                <a:spcPts val="1600"/>
              </a:spcAft>
              <a:buNone/>
            </a:pPr>
            <a:r>
              <a:rPr b="1" lang="en" sz="900">
                <a:solidFill>
                  <a:schemeClr val="lt1"/>
                </a:solidFill>
                <a:latin typeface="DM Sans"/>
                <a:ea typeface="DM Sans"/>
                <a:cs typeface="DM Sans"/>
                <a:sym typeface="DM Sans"/>
              </a:rPr>
              <a:t>T-45 min</a:t>
            </a:r>
            <a:endParaRPr b="1" sz="900">
              <a:solidFill>
                <a:schemeClr val="lt1"/>
              </a:solidFill>
              <a:latin typeface="DM Sans"/>
              <a:ea typeface="DM Sans"/>
              <a:cs typeface="DM Sans"/>
              <a:sym typeface="DM Sans"/>
            </a:endParaRPr>
          </a:p>
        </p:txBody>
      </p:sp>
      <p:cxnSp>
        <p:nvCxnSpPr>
          <p:cNvPr id="2407" name="Google Shape;2407;p245"/>
          <p:cNvCxnSpPr/>
          <p:nvPr/>
        </p:nvCxnSpPr>
        <p:spPr>
          <a:xfrm>
            <a:off x="1099344" y="2845931"/>
            <a:ext cx="0" cy="459600"/>
          </a:xfrm>
          <a:prstGeom prst="straightConnector1">
            <a:avLst/>
          </a:prstGeom>
          <a:noFill/>
          <a:ln cap="flat" cmpd="sng" w="9525">
            <a:solidFill>
              <a:schemeClr val="accent4"/>
            </a:solidFill>
            <a:prstDash val="solid"/>
            <a:round/>
            <a:headEnd len="med" w="med" type="none"/>
            <a:tailEnd len="med" w="med" type="oval"/>
          </a:ln>
        </p:spPr>
      </p:cxnSp>
      <p:grpSp>
        <p:nvGrpSpPr>
          <p:cNvPr id="2408" name="Google Shape;2408;p245"/>
          <p:cNvGrpSpPr/>
          <p:nvPr/>
        </p:nvGrpSpPr>
        <p:grpSpPr>
          <a:xfrm>
            <a:off x="5114485" y="2187690"/>
            <a:ext cx="3602825" cy="323100"/>
            <a:chOff x="5114485" y="2187690"/>
            <a:chExt cx="3602825" cy="323100"/>
          </a:xfrm>
        </p:grpSpPr>
        <p:cxnSp>
          <p:nvCxnSpPr>
            <p:cNvPr id="2409" name="Google Shape;2409;p245"/>
            <p:cNvCxnSpPr/>
            <p:nvPr/>
          </p:nvCxnSpPr>
          <p:spPr>
            <a:xfrm flipH="1" rot="-5400000">
              <a:off x="6113635" y="1499300"/>
              <a:ext cx="600" cy="1998900"/>
            </a:xfrm>
            <a:prstGeom prst="curvedConnector3">
              <a:avLst>
                <a:gd fmla="val -43912500" name="adj1"/>
              </a:avLst>
            </a:prstGeom>
            <a:noFill/>
            <a:ln cap="flat" cmpd="sng" w="19050">
              <a:solidFill>
                <a:schemeClr val="accent2"/>
              </a:solidFill>
              <a:prstDash val="solid"/>
              <a:round/>
              <a:headEnd len="med" w="med" type="stealth"/>
              <a:tailEnd len="med" w="med" type="none"/>
            </a:ln>
          </p:spPr>
        </p:cxnSp>
        <p:sp>
          <p:nvSpPr>
            <p:cNvPr id="2410" name="Google Shape;2410;p245"/>
            <p:cNvSpPr txBox="1"/>
            <p:nvPr/>
          </p:nvSpPr>
          <p:spPr>
            <a:xfrm>
              <a:off x="5555010" y="2187690"/>
              <a:ext cx="316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2"/>
                  </a:solidFill>
                </a:rPr>
                <a:t>with checkpointing</a:t>
              </a:r>
              <a:endParaRPr sz="900">
                <a:solidFill>
                  <a:schemeClr val="accent2"/>
                </a:solidFill>
              </a:endParaRPr>
            </a:p>
          </p:txBody>
        </p:sp>
      </p:grpSp>
      <p:grpSp>
        <p:nvGrpSpPr>
          <p:cNvPr id="2411" name="Google Shape;2411;p245"/>
          <p:cNvGrpSpPr/>
          <p:nvPr/>
        </p:nvGrpSpPr>
        <p:grpSpPr>
          <a:xfrm>
            <a:off x="1104387" y="1853000"/>
            <a:ext cx="6009000" cy="627350"/>
            <a:chOff x="1104387" y="1853000"/>
            <a:chExt cx="6009000" cy="627350"/>
          </a:xfrm>
        </p:grpSpPr>
        <p:cxnSp>
          <p:nvCxnSpPr>
            <p:cNvPr id="2412" name="Google Shape;2412;p245"/>
            <p:cNvCxnSpPr>
              <a:stCxn id="2413" idx="0"/>
              <a:endCxn id="2398" idx="0"/>
            </p:cNvCxnSpPr>
            <p:nvPr/>
          </p:nvCxnSpPr>
          <p:spPr>
            <a:xfrm flipH="1" rot="-5400000">
              <a:off x="4108587" y="-524450"/>
              <a:ext cx="600" cy="6009000"/>
            </a:xfrm>
            <a:prstGeom prst="curvedConnector3">
              <a:avLst>
                <a:gd fmla="val -104683333" name="adj1"/>
              </a:avLst>
            </a:prstGeom>
            <a:noFill/>
            <a:ln cap="flat" cmpd="sng" w="19050">
              <a:solidFill>
                <a:schemeClr val="lt2"/>
              </a:solidFill>
              <a:prstDash val="solid"/>
              <a:round/>
              <a:headEnd len="med" w="med" type="stealth"/>
              <a:tailEnd len="med" w="med" type="none"/>
            </a:ln>
          </p:spPr>
        </p:cxnSp>
        <p:sp>
          <p:nvSpPr>
            <p:cNvPr id="2414" name="Google Shape;2414;p245"/>
            <p:cNvSpPr txBox="1"/>
            <p:nvPr/>
          </p:nvSpPr>
          <p:spPr>
            <a:xfrm>
              <a:off x="3511306" y="1853000"/>
              <a:ext cx="1378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without checkpointing</a:t>
              </a:r>
              <a:endParaRPr sz="900">
                <a:solidFill>
                  <a:schemeClr val="dk1"/>
                </a:solidFill>
              </a:endParaRPr>
            </a:p>
          </p:txBody>
        </p:sp>
      </p:grpSp>
      <p:pic>
        <p:nvPicPr>
          <p:cNvPr id="2413" name="Google Shape;2413;p245"/>
          <p:cNvPicPr preferRelativeResize="0"/>
          <p:nvPr/>
        </p:nvPicPr>
        <p:blipFill>
          <a:blip r:embed="rId5">
            <a:alphaModFix/>
          </a:blip>
          <a:stretch>
            <a:fillRect/>
          </a:stretch>
        </p:blipFill>
        <p:spPr>
          <a:xfrm>
            <a:off x="915815" y="2479750"/>
            <a:ext cx="377142" cy="377142"/>
          </a:xfrm>
          <a:prstGeom prst="rect">
            <a:avLst/>
          </a:prstGeom>
          <a:noFill/>
          <a:ln>
            <a:noFill/>
          </a:ln>
        </p:spPr>
      </p:pic>
      <p:cxnSp>
        <p:nvCxnSpPr>
          <p:cNvPr id="2415" name="Google Shape;2415;p245"/>
          <p:cNvCxnSpPr/>
          <p:nvPr/>
        </p:nvCxnSpPr>
        <p:spPr>
          <a:xfrm>
            <a:off x="329150" y="3128154"/>
            <a:ext cx="4794000" cy="1800"/>
          </a:xfrm>
          <a:prstGeom prst="straightConnector1">
            <a:avLst/>
          </a:prstGeom>
          <a:noFill/>
          <a:ln cap="flat" cmpd="sng" w="38100">
            <a:solidFill>
              <a:schemeClr val="dk1"/>
            </a:solidFill>
            <a:prstDash val="solid"/>
            <a:round/>
            <a:headEnd len="med" w="med" type="none"/>
            <a:tailEnd len="med" w="med" type="none"/>
          </a:ln>
        </p:spPr>
      </p:cxnSp>
      <p:cxnSp>
        <p:nvCxnSpPr>
          <p:cNvPr id="2416" name="Google Shape;2416;p245"/>
          <p:cNvCxnSpPr/>
          <p:nvPr/>
        </p:nvCxnSpPr>
        <p:spPr>
          <a:xfrm>
            <a:off x="5123150" y="3128675"/>
            <a:ext cx="1996800" cy="6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8"/>
                                        </p:tgtEl>
                                        <p:attrNameLst>
                                          <p:attrName>style.visibility</p:attrName>
                                        </p:attrNameLst>
                                      </p:cBhvr>
                                      <p:to>
                                        <p:strVal val="visible"/>
                                      </p:to>
                                    </p:set>
                                    <p:animEffect filter="fade" transition="in">
                                      <p:cBhvr>
                                        <p:cTn dur="1000"/>
                                        <p:tgtEl>
                                          <p:spTgt spid="2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1"/>
                                        </p:tgtEl>
                                        <p:attrNameLst>
                                          <p:attrName>style.visibility</p:attrName>
                                        </p:attrNameLst>
                                      </p:cBhvr>
                                      <p:to>
                                        <p:strVal val="visible"/>
                                      </p:to>
                                    </p:set>
                                    <p:animEffect filter="fade" transition="in">
                                      <p:cBhvr>
                                        <p:cTn dur="1000"/>
                                        <p:tgtEl>
                                          <p:spTgt spid="2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246"/>
          <p:cNvSpPr/>
          <p:nvPr/>
        </p:nvSpPr>
        <p:spPr>
          <a:xfrm>
            <a:off x="4962825" y="1467500"/>
            <a:ext cx="1503900" cy="2523900"/>
          </a:xfrm>
          <a:prstGeom prst="rect">
            <a:avLst/>
          </a:prstGeom>
          <a:gradFill>
            <a:gsLst>
              <a:gs pos="0">
                <a:srgbClr val="FFFFFF">
                  <a:alpha val="26360"/>
                </a:srgbClr>
              </a:gs>
              <a:gs pos="100000">
                <a:schemeClr val="accent3">
                  <a:alpha val="26360"/>
                </a:schemeClr>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2" name="Google Shape;2422;p246"/>
          <p:cNvSpPr/>
          <p:nvPr/>
        </p:nvSpPr>
        <p:spPr>
          <a:xfrm>
            <a:off x="5308100" y="1665500"/>
            <a:ext cx="813300" cy="813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3" name="Google Shape;2423;p246"/>
          <p:cNvSpPr/>
          <p:nvPr/>
        </p:nvSpPr>
        <p:spPr>
          <a:xfrm>
            <a:off x="5308100" y="2980093"/>
            <a:ext cx="813300" cy="813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4" name="Google Shape;2424;p24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5" name="Google Shape;2425;p246"/>
          <p:cNvSpPr txBox="1"/>
          <p:nvPr>
            <p:ph type="title"/>
          </p:nvPr>
        </p:nvSpPr>
        <p:spPr>
          <a:xfrm>
            <a:off x="329150" y="342900"/>
            <a:ext cx="2228700" cy="705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Integrate</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
        <p:nvSpPr>
          <p:cNvPr id="2426" name="Google Shape;2426;p246"/>
          <p:cNvSpPr txBox="1"/>
          <p:nvPr/>
        </p:nvSpPr>
        <p:spPr>
          <a:xfrm>
            <a:off x="252800" y="6692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M Sans"/>
                <a:ea typeface="DM Sans"/>
                <a:cs typeface="DM Sans"/>
                <a:sym typeface="DM Sans"/>
              </a:rPr>
              <a:t>Job Cycling</a:t>
            </a:r>
            <a:endParaRPr sz="1800">
              <a:solidFill>
                <a:schemeClr val="dk1"/>
              </a:solidFill>
              <a:latin typeface="DM Sans"/>
              <a:ea typeface="DM Sans"/>
              <a:cs typeface="DM Sans"/>
              <a:sym typeface="DM Sans"/>
            </a:endParaRPr>
          </a:p>
        </p:txBody>
      </p:sp>
      <p:sp>
        <p:nvSpPr>
          <p:cNvPr id="2427" name="Google Shape;2427;p246"/>
          <p:cNvSpPr txBox="1"/>
          <p:nvPr/>
        </p:nvSpPr>
        <p:spPr>
          <a:xfrm>
            <a:off x="5469065" y="1879706"/>
            <a:ext cx="491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Inter"/>
                <a:ea typeface="Inter"/>
                <a:cs typeface="Inter"/>
                <a:sym typeface="Inter"/>
              </a:rPr>
              <a:t>Init</a:t>
            </a:r>
            <a:endParaRPr sz="1300">
              <a:latin typeface="Inter"/>
              <a:ea typeface="Inter"/>
              <a:cs typeface="Inter"/>
              <a:sym typeface="Inter"/>
            </a:endParaRPr>
          </a:p>
        </p:txBody>
      </p:sp>
      <p:sp>
        <p:nvSpPr>
          <p:cNvPr id="2428" name="Google Shape;2428;p246"/>
          <p:cNvSpPr txBox="1"/>
          <p:nvPr/>
        </p:nvSpPr>
        <p:spPr>
          <a:xfrm>
            <a:off x="5430950" y="3091486"/>
            <a:ext cx="567600" cy="2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Inter"/>
                <a:ea typeface="Inter"/>
                <a:cs typeface="Inter"/>
                <a:sym typeface="Inter"/>
              </a:rPr>
              <a:t>Cycle</a:t>
            </a:r>
            <a:endParaRPr sz="1000">
              <a:latin typeface="Inter"/>
              <a:ea typeface="Inter"/>
              <a:cs typeface="Inter"/>
              <a:sym typeface="Inter"/>
            </a:endParaRPr>
          </a:p>
        </p:txBody>
      </p:sp>
      <p:pic>
        <p:nvPicPr>
          <p:cNvPr id="2429" name="Google Shape;2429;p246"/>
          <p:cNvPicPr preferRelativeResize="0"/>
          <p:nvPr/>
        </p:nvPicPr>
        <p:blipFill rotWithShape="1">
          <a:blip r:embed="rId3">
            <a:alphaModFix/>
          </a:blip>
          <a:srcRect b="0" l="0" r="0" t="0"/>
          <a:stretch/>
        </p:blipFill>
        <p:spPr>
          <a:xfrm>
            <a:off x="5494849" y="3335758"/>
            <a:ext cx="439863" cy="282900"/>
          </a:xfrm>
          <a:prstGeom prst="rect">
            <a:avLst/>
          </a:prstGeom>
          <a:noFill/>
          <a:ln>
            <a:noFill/>
          </a:ln>
        </p:spPr>
      </p:pic>
      <p:cxnSp>
        <p:nvCxnSpPr>
          <p:cNvPr id="2430" name="Google Shape;2430;p246"/>
          <p:cNvCxnSpPr>
            <a:stCxn id="2422" idx="4"/>
            <a:endCxn id="2423" idx="0"/>
          </p:cNvCxnSpPr>
          <p:nvPr/>
        </p:nvCxnSpPr>
        <p:spPr>
          <a:xfrm>
            <a:off x="5714750" y="2478800"/>
            <a:ext cx="0" cy="501300"/>
          </a:xfrm>
          <a:prstGeom prst="straightConnector1">
            <a:avLst/>
          </a:prstGeom>
          <a:noFill/>
          <a:ln cap="flat" cmpd="sng" w="9525">
            <a:solidFill>
              <a:schemeClr val="dk1"/>
            </a:solidFill>
            <a:prstDash val="dot"/>
            <a:round/>
            <a:headEnd len="med" w="med" type="none"/>
            <a:tailEnd len="med" w="med" type="stealth"/>
          </a:ln>
        </p:spPr>
      </p:cxnSp>
      <p:cxnSp>
        <p:nvCxnSpPr>
          <p:cNvPr id="2431" name="Google Shape;2431;p246"/>
          <p:cNvCxnSpPr/>
          <p:nvPr/>
        </p:nvCxnSpPr>
        <p:spPr>
          <a:xfrm>
            <a:off x="6121400" y="3386743"/>
            <a:ext cx="591600" cy="0"/>
          </a:xfrm>
          <a:prstGeom prst="straightConnector1">
            <a:avLst/>
          </a:prstGeom>
          <a:noFill/>
          <a:ln cap="flat" cmpd="sng" w="9525">
            <a:solidFill>
              <a:schemeClr val="dk1"/>
            </a:solidFill>
            <a:prstDash val="solid"/>
            <a:round/>
            <a:headEnd len="med" w="med" type="none"/>
            <a:tailEnd len="med" w="med" type="triangle"/>
          </a:ln>
        </p:spPr>
      </p:cxnSp>
      <p:cxnSp>
        <p:nvCxnSpPr>
          <p:cNvPr id="2432" name="Google Shape;2432;p246"/>
          <p:cNvCxnSpPr/>
          <p:nvPr/>
        </p:nvCxnSpPr>
        <p:spPr>
          <a:xfrm>
            <a:off x="6121400" y="3386743"/>
            <a:ext cx="591600" cy="591600"/>
          </a:xfrm>
          <a:prstGeom prst="straightConnector1">
            <a:avLst/>
          </a:prstGeom>
          <a:noFill/>
          <a:ln cap="flat" cmpd="sng" w="9525">
            <a:solidFill>
              <a:schemeClr val="dk1"/>
            </a:solidFill>
            <a:prstDash val="solid"/>
            <a:round/>
            <a:headEnd len="med" w="med" type="none"/>
            <a:tailEnd len="med" w="med" type="triangle"/>
          </a:ln>
        </p:spPr>
      </p:cxnSp>
      <p:sp>
        <p:nvSpPr>
          <p:cNvPr id="2433" name="Google Shape;2433;p246"/>
          <p:cNvSpPr/>
          <p:nvPr/>
        </p:nvSpPr>
        <p:spPr>
          <a:xfrm>
            <a:off x="6785825" y="3236075"/>
            <a:ext cx="1886400" cy="282900"/>
          </a:xfrm>
          <a:prstGeom prst="snip1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Integrate State Table</a:t>
            </a:r>
            <a:endParaRPr sz="1000">
              <a:solidFill>
                <a:schemeClr val="lt1"/>
              </a:solidFill>
              <a:latin typeface="Inter"/>
              <a:ea typeface="Inter"/>
              <a:cs typeface="Inter"/>
              <a:sym typeface="Inter"/>
            </a:endParaRPr>
          </a:p>
        </p:txBody>
      </p:sp>
      <p:sp>
        <p:nvSpPr>
          <p:cNvPr id="2434" name="Google Shape;2434;p246"/>
          <p:cNvSpPr/>
          <p:nvPr/>
        </p:nvSpPr>
        <p:spPr>
          <a:xfrm>
            <a:off x="6785825" y="3793300"/>
            <a:ext cx="1886400" cy="282900"/>
          </a:xfrm>
          <a:prstGeom prst="snip1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Inter"/>
                <a:ea typeface="Inter"/>
                <a:cs typeface="Inter"/>
                <a:sym typeface="Inter"/>
              </a:rPr>
              <a:t>Receive Stamp State Table</a:t>
            </a:r>
            <a:endParaRPr sz="1000">
              <a:solidFill>
                <a:schemeClr val="lt1"/>
              </a:solidFill>
              <a:latin typeface="Inter"/>
              <a:ea typeface="Inter"/>
              <a:cs typeface="Inter"/>
              <a:sym typeface="Inter"/>
            </a:endParaRPr>
          </a:p>
        </p:txBody>
      </p:sp>
      <p:sp>
        <p:nvSpPr>
          <p:cNvPr id="2435" name="Google Shape;2435;p246"/>
          <p:cNvSpPr txBox="1"/>
          <p:nvPr/>
        </p:nvSpPr>
        <p:spPr>
          <a:xfrm>
            <a:off x="4992675" y="1091473"/>
            <a:ext cx="14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Inter"/>
                <a:ea typeface="Inter"/>
                <a:cs typeface="Inter"/>
                <a:sym typeface="Inter"/>
              </a:rPr>
              <a:t>Integrate</a:t>
            </a:r>
            <a:r>
              <a:rPr lang="en">
                <a:latin typeface="Inter"/>
                <a:ea typeface="Inter"/>
                <a:cs typeface="Inter"/>
                <a:sym typeface="Inter"/>
              </a:rPr>
              <a:t> Job</a:t>
            </a:r>
            <a:endParaRPr>
              <a:latin typeface="Inter"/>
              <a:ea typeface="Inter"/>
              <a:cs typeface="Inter"/>
              <a:sym typeface="Inter"/>
            </a:endParaRPr>
          </a:p>
        </p:txBody>
      </p:sp>
      <p:sp>
        <p:nvSpPr>
          <p:cNvPr id="2436" name="Google Shape;2436;p246"/>
          <p:cNvSpPr txBox="1"/>
          <p:nvPr/>
        </p:nvSpPr>
        <p:spPr>
          <a:xfrm>
            <a:off x="920275" y="1696575"/>
            <a:ext cx="3076500" cy="35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rgbClr val="222222"/>
                </a:solidFill>
                <a:latin typeface="Inter"/>
                <a:ea typeface="Inter"/>
                <a:cs typeface="Inter"/>
                <a:sym typeface="Inter"/>
              </a:rPr>
              <a:t>Integrate Jobs re-scan the router directory 4 times per sec until TX files are found. </a:t>
            </a:r>
            <a:r>
              <a:rPr lang="en" sz="1100">
                <a:solidFill>
                  <a:srgbClr val="222222"/>
                </a:solidFill>
                <a:latin typeface="Inter"/>
                <a:ea typeface="Inter"/>
                <a:cs typeface="Inter"/>
                <a:sym typeface="Inter"/>
              </a:rPr>
              <a:t>Up to </a:t>
            </a:r>
            <a:r>
              <a:rPr lang="en" sz="1100">
                <a:solidFill>
                  <a:srgbClr val="222222"/>
                </a:solidFill>
                <a:latin typeface="Inter"/>
                <a:ea typeface="Inter"/>
                <a:cs typeface="Inter"/>
                <a:sym typeface="Inter"/>
              </a:rPr>
              <a:t>10MB of TX files are taken for Continuous Integrate. Up to 100MB are taken for Burst Integrate.</a:t>
            </a:r>
            <a:r>
              <a:rPr lang="en" sz="1100">
                <a:solidFill>
                  <a:srgbClr val="222222"/>
                </a:solidFill>
                <a:latin typeface="Inter"/>
                <a:ea typeface="Inter"/>
                <a:cs typeface="Inter"/>
                <a:sym typeface="Inter"/>
              </a:rPr>
              <a:t> (can be changed)</a:t>
            </a:r>
            <a:endParaRPr sz="1100">
              <a:solidFill>
                <a:srgbClr val="222222"/>
              </a:solidFill>
              <a:latin typeface="Inter"/>
              <a:ea typeface="Inter"/>
              <a:cs typeface="Inter"/>
              <a:sym typeface="Inter"/>
            </a:endParaRPr>
          </a:p>
        </p:txBody>
      </p:sp>
      <p:sp>
        <p:nvSpPr>
          <p:cNvPr id="2437" name="Google Shape;2437;p246"/>
          <p:cNvSpPr txBox="1"/>
          <p:nvPr/>
        </p:nvSpPr>
        <p:spPr>
          <a:xfrm>
            <a:off x="920275" y="2667750"/>
            <a:ext cx="3076500" cy="35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rgbClr val="222222"/>
                </a:solidFill>
                <a:latin typeface="Inter"/>
                <a:ea typeface="Inter"/>
                <a:cs typeface="Inter"/>
                <a:sym typeface="Inter"/>
              </a:rPr>
              <a:t>Integrate does </a:t>
            </a:r>
            <a:r>
              <a:rPr lang="en" sz="1100">
                <a:solidFill>
                  <a:srgbClr val="222222"/>
                </a:solidFill>
                <a:latin typeface="Inter"/>
                <a:ea typeface="Inter"/>
                <a:cs typeface="Inter"/>
                <a:sym typeface="Inter"/>
              </a:rPr>
              <a:t>sorting, coalescing</a:t>
            </a:r>
            <a:r>
              <a:rPr lang="en" sz="1100">
                <a:solidFill>
                  <a:srgbClr val="222222"/>
                </a:solidFill>
                <a:latin typeface="Inter"/>
                <a:ea typeface="Inter"/>
                <a:cs typeface="Inter"/>
                <a:sym typeface="Inter"/>
              </a:rPr>
              <a:t> as needed</a:t>
            </a:r>
            <a:r>
              <a:rPr lang="en" sz="1100">
                <a:solidFill>
                  <a:srgbClr val="222222"/>
                </a:solidFill>
                <a:latin typeface="Inter"/>
                <a:ea typeface="Inter"/>
                <a:cs typeface="Inter"/>
                <a:sym typeface="Inter"/>
              </a:rPr>
              <a:t>, then sends the data to the target. The Job’s log entries are sent back to the Hub and the scheduler appends log files with them.</a:t>
            </a:r>
            <a:endParaRPr sz="1100">
              <a:solidFill>
                <a:srgbClr val="222222"/>
              </a:solidFill>
              <a:latin typeface="Inter"/>
              <a:ea typeface="Inter"/>
              <a:cs typeface="Inter"/>
              <a:sym typeface="Inter"/>
            </a:endParaRPr>
          </a:p>
          <a:p>
            <a:pPr indent="0" lvl="0" marL="0" rtl="0" algn="l">
              <a:spcBef>
                <a:spcPts val="0"/>
              </a:spcBef>
              <a:spcAft>
                <a:spcPts val="0"/>
              </a:spcAft>
              <a:buNone/>
            </a:pPr>
            <a:r>
              <a:t/>
            </a:r>
            <a:endParaRPr sz="1200">
              <a:solidFill>
                <a:srgbClr val="222222"/>
              </a:solidFill>
              <a:latin typeface="Inter"/>
              <a:ea typeface="Inter"/>
              <a:cs typeface="Inter"/>
              <a:sym typeface="Inter"/>
            </a:endParaRPr>
          </a:p>
          <a:p>
            <a:pPr indent="0" lvl="0" marL="0" rtl="0" algn="l">
              <a:spcBef>
                <a:spcPts val="0"/>
              </a:spcBef>
              <a:spcAft>
                <a:spcPts val="0"/>
              </a:spcAft>
              <a:buNone/>
            </a:pPr>
            <a:r>
              <a:t/>
            </a:r>
            <a:endParaRPr sz="1200">
              <a:solidFill>
                <a:srgbClr val="222222"/>
              </a:solidFill>
              <a:latin typeface="Inter"/>
              <a:ea typeface="Inter"/>
              <a:cs typeface="Inter"/>
              <a:sym typeface="Inter"/>
            </a:endParaRPr>
          </a:p>
        </p:txBody>
      </p:sp>
      <p:sp>
        <p:nvSpPr>
          <p:cNvPr id="2438" name="Google Shape;2438;p246"/>
          <p:cNvSpPr txBox="1"/>
          <p:nvPr/>
        </p:nvSpPr>
        <p:spPr>
          <a:xfrm>
            <a:off x="920275" y="3616625"/>
            <a:ext cx="3076500" cy="350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rgbClr val="222222"/>
                </a:solidFill>
                <a:latin typeface="Inter"/>
                <a:ea typeface="Inter"/>
                <a:cs typeface="Inter"/>
                <a:sym typeface="Inter"/>
              </a:rPr>
              <a:t>Jobs cycle every 10 minutes, even if there is no data. By default the Integrate is </a:t>
            </a:r>
            <a:r>
              <a:rPr lang="en" sz="1100">
                <a:solidFill>
                  <a:srgbClr val="222222"/>
                </a:solidFill>
                <a:latin typeface="Inter"/>
                <a:ea typeface="Inter"/>
                <a:cs typeface="Inter"/>
                <a:sym typeface="Inter"/>
              </a:rPr>
              <a:t>run</a:t>
            </a:r>
            <a:r>
              <a:rPr lang="en" sz="1100">
                <a:solidFill>
                  <a:srgbClr val="222222"/>
                </a:solidFill>
                <a:latin typeface="Inter"/>
                <a:ea typeface="Inter"/>
                <a:cs typeface="Inter"/>
                <a:sym typeface="Inter"/>
              </a:rPr>
              <a:t> all the time, unless IntegrateStartTimes is defined.</a:t>
            </a:r>
            <a:endParaRPr sz="1100">
              <a:solidFill>
                <a:srgbClr val="222222"/>
              </a:solidFill>
              <a:latin typeface="Inter"/>
              <a:ea typeface="Inter"/>
              <a:cs typeface="Inter"/>
              <a:sym typeface="Inter"/>
            </a:endParaRPr>
          </a:p>
        </p:txBody>
      </p:sp>
      <p:pic>
        <p:nvPicPr>
          <p:cNvPr id="2439" name="Google Shape;2439;p246"/>
          <p:cNvPicPr preferRelativeResize="0"/>
          <p:nvPr/>
        </p:nvPicPr>
        <p:blipFill>
          <a:blip r:embed="rId4">
            <a:alphaModFix/>
          </a:blip>
          <a:stretch>
            <a:fillRect/>
          </a:stretch>
        </p:blipFill>
        <p:spPr>
          <a:xfrm>
            <a:off x="329151" y="1661105"/>
            <a:ext cx="377150" cy="421029"/>
          </a:xfrm>
          <a:prstGeom prst="rect">
            <a:avLst/>
          </a:prstGeom>
          <a:noFill/>
          <a:ln>
            <a:noFill/>
          </a:ln>
        </p:spPr>
      </p:pic>
      <p:pic>
        <p:nvPicPr>
          <p:cNvPr id="2440" name="Google Shape;2440;p246"/>
          <p:cNvPicPr preferRelativeResize="0"/>
          <p:nvPr/>
        </p:nvPicPr>
        <p:blipFill>
          <a:blip r:embed="rId4">
            <a:alphaModFix/>
          </a:blip>
          <a:stretch>
            <a:fillRect/>
          </a:stretch>
        </p:blipFill>
        <p:spPr>
          <a:xfrm>
            <a:off x="329151" y="2639547"/>
            <a:ext cx="377150" cy="421029"/>
          </a:xfrm>
          <a:prstGeom prst="rect">
            <a:avLst/>
          </a:prstGeom>
          <a:noFill/>
          <a:ln>
            <a:noFill/>
          </a:ln>
        </p:spPr>
      </p:pic>
      <p:pic>
        <p:nvPicPr>
          <p:cNvPr id="2441" name="Google Shape;2441;p246"/>
          <p:cNvPicPr preferRelativeResize="0"/>
          <p:nvPr/>
        </p:nvPicPr>
        <p:blipFill>
          <a:blip r:embed="rId4">
            <a:alphaModFix/>
          </a:blip>
          <a:stretch>
            <a:fillRect/>
          </a:stretch>
        </p:blipFill>
        <p:spPr>
          <a:xfrm>
            <a:off x="329151" y="3616634"/>
            <a:ext cx="377150" cy="421029"/>
          </a:xfrm>
          <a:prstGeom prst="rect">
            <a:avLst/>
          </a:prstGeom>
          <a:noFill/>
          <a:ln>
            <a:noFill/>
          </a:ln>
        </p:spPr>
      </p:pic>
      <p:cxnSp>
        <p:nvCxnSpPr>
          <p:cNvPr id="2442" name="Google Shape;2442;p246"/>
          <p:cNvCxnSpPr>
            <a:endCxn id="2440" idx="0"/>
          </p:cNvCxnSpPr>
          <p:nvPr/>
        </p:nvCxnSpPr>
        <p:spPr>
          <a:xfrm>
            <a:off x="517726" y="2082147"/>
            <a:ext cx="0" cy="557400"/>
          </a:xfrm>
          <a:prstGeom prst="straightConnector1">
            <a:avLst/>
          </a:prstGeom>
          <a:noFill/>
          <a:ln cap="flat" cmpd="sng" w="9525">
            <a:solidFill>
              <a:schemeClr val="accent5"/>
            </a:solidFill>
            <a:prstDash val="dot"/>
            <a:round/>
            <a:headEnd len="med" w="med" type="none"/>
            <a:tailEnd len="med" w="med" type="none"/>
          </a:ln>
        </p:spPr>
      </p:cxnSp>
      <p:cxnSp>
        <p:nvCxnSpPr>
          <p:cNvPr id="2443" name="Google Shape;2443;p246"/>
          <p:cNvCxnSpPr/>
          <p:nvPr/>
        </p:nvCxnSpPr>
        <p:spPr>
          <a:xfrm>
            <a:off x="513101" y="3060572"/>
            <a:ext cx="0" cy="557400"/>
          </a:xfrm>
          <a:prstGeom prst="straightConnector1">
            <a:avLst/>
          </a:prstGeom>
          <a:noFill/>
          <a:ln cap="flat" cmpd="sng" w="9525">
            <a:solidFill>
              <a:schemeClr val="accent5"/>
            </a:solidFill>
            <a:prstDash val="dot"/>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7" name="Shape 2447"/>
        <p:cNvGrpSpPr/>
        <p:nvPr/>
      </p:nvGrpSpPr>
      <p:grpSpPr>
        <a:xfrm>
          <a:off x="0" y="0"/>
          <a:ext cx="0" cy="0"/>
          <a:chOff x="0" y="0"/>
          <a:chExt cx="0" cy="0"/>
        </a:xfrm>
      </p:grpSpPr>
      <p:sp>
        <p:nvSpPr>
          <p:cNvPr id="2448" name="Google Shape;2448;p247"/>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200"/>
              <a:t>Activation with the </a:t>
            </a:r>
            <a:r>
              <a:rPr lang="en" sz="3200"/>
              <a:t>Capture Time component removes all pending transactions from the hub.</a:t>
            </a:r>
            <a:br>
              <a:rPr lang="en" sz="3100"/>
            </a:br>
            <a:endParaRPr sz="3100"/>
          </a:p>
          <a:p>
            <a:pPr indent="0" lvl="0" marL="0" rtl="0" algn="ctr">
              <a:spcBef>
                <a:spcPts val="0"/>
              </a:spcBef>
              <a:spcAft>
                <a:spcPts val="0"/>
              </a:spcAft>
              <a:buNone/>
            </a:pPr>
            <a:r>
              <a:rPr lang="en" sz="3100"/>
              <a:t>True.</a:t>
            </a:r>
            <a:br>
              <a:rPr lang="en" sz="3400"/>
            </a:br>
            <a:endParaRPr sz="3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sp>
        <p:nvSpPr>
          <p:cNvPr id="2453" name="Google Shape;2453;p248"/>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Application Operations</a:t>
            </a:r>
            <a:endParaRPr b="1" sz="3600">
              <a:latin typeface="DM Sans"/>
              <a:ea typeface="DM Sans"/>
              <a:cs typeface="DM Sans"/>
              <a:sym typeface="DM Sans"/>
            </a:endParaRPr>
          </a:p>
        </p:txBody>
      </p:sp>
      <p:sp>
        <p:nvSpPr>
          <p:cNvPr id="2454" name="Google Shape;2454;p24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5" name="Google Shape;2455;p248"/>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
        <p:nvSpPr>
          <p:cNvPr id="2456" name="Google Shape;2456;p248"/>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Refresh</a:t>
            </a:r>
            <a:endParaRPr sz="1800">
              <a:solidFill>
                <a:srgbClr val="222222"/>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249"/>
          <p:cNvSpPr/>
          <p:nvPr/>
        </p:nvSpPr>
        <p:spPr>
          <a:xfrm>
            <a:off x="4327301" y="460975"/>
            <a:ext cx="1266300" cy="915300"/>
          </a:xfrm>
          <a:prstGeom prst="rect">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2" name="Google Shape;2462;p249"/>
          <p:cNvSpPr txBox="1"/>
          <p:nvPr>
            <p:ph type="title"/>
          </p:nvPr>
        </p:nvSpPr>
        <p:spPr>
          <a:xfrm>
            <a:off x="330275" y="342900"/>
            <a:ext cx="24510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Refresh</a:t>
            </a:r>
            <a:endParaRPr/>
          </a:p>
        </p:txBody>
      </p:sp>
      <p:sp>
        <p:nvSpPr>
          <p:cNvPr id="2463" name="Google Shape;2463;p24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4" name="Google Shape;2464;p249"/>
          <p:cNvSpPr txBox="1"/>
          <p:nvPr/>
        </p:nvSpPr>
        <p:spPr>
          <a:xfrm>
            <a:off x="304800" y="2014550"/>
            <a:ext cx="7717200" cy="218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chemeClr val="dk1"/>
                </a:solidFill>
                <a:latin typeface="Inter"/>
                <a:ea typeface="Inter"/>
                <a:cs typeface="Inter"/>
                <a:sym typeface="Inter"/>
              </a:rPr>
              <a:t>The </a:t>
            </a:r>
            <a:r>
              <a:rPr b="1" lang="en" sz="1300">
                <a:solidFill>
                  <a:schemeClr val="dk1"/>
                </a:solidFill>
                <a:latin typeface="Inter"/>
                <a:ea typeface="Inter"/>
                <a:cs typeface="Inter"/>
                <a:sym typeface="Inter"/>
              </a:rPr>
              <a:t>Refresh Data </a:t>
            </a:r>
            <a:r>
              <a:rPr lang="en" sz="1300">
                <a:solidFill>
                  <a:schemeClr val="dk1"/>
                </a:solidFill>
                <a:latin typeface="Inter"/>
                <a:ea typeface="Inter"/>
                <a:cs typeface="Inter"/>
                <a:sym typeface="Inter"/>
              </a:rPr>
              <a:t>option allows you to load base data from a </a:t>
            </a:r>
            <a:r>
              <a:rPr lang="en" sz="1300">
                <a:solidFill>
                  <a:schemeClr val="dk1"/>
                </a:solidFill>
                <a:latin typeface="Inter"/>
                <a:ea typeface="Inter"/>
                <a:cs typeface="Inter"/>
                <a:sym typeface="Inter"/>
              </a:rPr>
              <a:t>source to a target</a:t>
            </a:r>
            <a:r>
              <a:rPr lang="en" sz="1300">
                <a:solidFill>
                  <a:schemeClr val="dk1"/>
                </a:solidFill>
                <a:latin typeface="Inter"/>
                <a:ea typeface="Inter"/>
                <a:cs typeface="Inter"/>
                <a:sym typeface="Inter"/>
              </a:rPr>
              <a:t>.</a:t>
            </a:r>
            <a:endParaRPr sz="1300">
              <a:solidFill>
                <a:schemeClr val="dk1"/>
              </a:solidFill>
              <a:latin typeface="Inter"/>
              <a:ea typeface="Inter"/>
              <a:cs typeface="Inter"/>
              <a:sym typeface="Inter"/>
            </a:endParaRPr>
          </a:p>
          <a:p>
            <a:pPr indent="0" lvl="0" marL="0" rtl="0" algn="l">
              <a:lnSpc>
                <a:spcPct val="100000"/>
              </a:lnSpc>
              <a:spcBef>
                <a:spcPts val="0"/>
              </a:spcBef>
              <a:spcAft>
                <a:spcPts val="0"/>
              </a:spcAft>
              <a:buNone/>
            </a:pPr>
            <a:r>
              <a:t/>
            </a:r>
            <a:endParaRPr sz="1300">
              <a:solidFill>
                <a:schemeClr val="dk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dk1"/>
                </a:solidFill>
                <a:latin typeface="Inter"/>
                <a:ea typeface="Inter"/>
                <a:cs typeface="Inter"/>
                <a:sym typeface="Inter"/>
              </a:rPr>
              <a:t>CDC must always be started by delivering base data first, and incremental data afterwards.</a:t>
            </a:r>
            <a:endParaRPr sz="1300">
              <a:solidFill>
                <a:schemeClr val="dk1"/>
              </a:solidFill>
              <a:latin typeface="Inter"/>
              <a:ea typeface="Inter"/>
              <a:cs typeface="Inter"/>
              <a:sym typeface="Inter"/>
            </a:endParaRPr>
          </a:p>
          <a:p>
            <a:pPr indent="0" lvl="0" marL="0" rtl="0" algn="l">
              <a:lnSpc>
                <a:spcPct val="100000"/>
              </a:lnSpc>
              <a:spcBef>
                <a:spcPts val="0"/>
              </a:spcBef>
              <a:spcAft>
                <a:spcPts val="0"/>
              </a:spcAft>
              <a:buNone/>
            </a:pPr>
            <a:r>
              <a:t/>
            </a:r>
            <a:endParaRPr sz="1300">
              <a:solidFill>
                <a:schemeClr val="dk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dk1"/>
                </a:solidFill>
                <a:latin typeface="Inter"/>
                <a:ea typeface="Inter"/>
                <a:cs typeface="Inter"/>
                <a:sym typeface="Inter"/>
              </a:rPr>
              <a:t>During Refresh, data will be selected from the base table(s) with a SQL SELECT statement in bulk, and inserted on the target with INSERT.</a:t>
            </a:r>
            <a:endParaRPr sz="1300">
              <a:solidFill>
                <a:schemeClr val="dk1"/>
              </a:solidFill>
              <a:latin typeface="Inter"/>
              <a:ea typeface="Inter"/>
              <a:cs typeface="Inter"/>
              <a:sym typeface="Inter"/>
            </a:endParaRPr>
          </a:p>
          <a:p>
            <a:pPr indent="0" lvl="0" marL="0" rtl="0" algn="l">
              <a:lnSpc>
                <a:spcPct val="100000"/>
              </a:lnSpc>
              <a:spcBef>
                <a:spcPts val="0"/>
              </a:spcBef>
              <a:spcAft>
                <a:spcPts val="0"/>
              </a:spcAft>
              <a:buNone/>
            </a:pPr>
            <a:r>
              <a:t/>
            </a:r>
            <a:endParaRPr sz="1300">
              <a:solidFill>
                <a:schemeClr val="dk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dk1"/>
                </a:solidFill>
                <a:latin typeface="Inter"/>
                <a:ea typeface="Inter"/>
                <a:cs typeface="Inter"/>
                <a:sym typeface="Inter"/>
              </a:rPr>
              <a:t>Alternative names: Bulk Load, Initial Load, Full Refresh, Full Load</a:t>
            </a:r>
            <a:endParaRPr sz="1300">
              <a:solidFill>
                <a:schemeClr val="dk1"/>
              </a:solidFill>
              <a:latin typeface="Inter"/>
              <a:ea typeface="Inter"/>
              <a:cs typeface="Inter"/>
              <a:sym typeface="Inter"/>
            </a:endParaRPr>
          </a:p>
        </p:txBody>
      </p:sp>
      <p:sp>
        <p:nvSpPr>
          <p:cNvPr id="2465" name="Google Shape;2465;p249"/>
          <p:cNvSpPr/>
          <p:nvPr/>
        </p:nvSpPr>
        <p:spPr>
          <a:xfrm>
            <a:off x="7481148" y="460975"/>
            <a:ext cx="1266300" cy="915300"/>
          </a:xfrm>
          <a:prstGeom prst="rect">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6" name="Google Shape;2466;p249"/>
          <p:cNvSpPr/>
          <p:nvPr/>
        </p:nvSpPr>
        <p:spPr>
          <a:xfrm>
            <a:off x="4747455" y="540297"/>
            <a:ext cx="678300" cy="246300"/>
          </a:xfrm>
          <a:prstGeom prst="rect">
            <a:avLst/>
          </a:prstGeom>
          <a:no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lang="en" sz="800">
                <a:latin typeface="JetBrains Mono"/>
                <a:ea typeface="JetBrains Mono"/>
                <a:cs typeface="JetBrains Mono"/>
                <a:sym typeface="JetBrains Mono"/>
              </a:rPr>
              <a:t>Oracle</a:t>
            </a:r>
            <a:endParaRPr sz="700">
              <a:latin typeface="JetBrains Mono"/>
              <a:ea typeface="JetBrains Mono"/>
              <a:cs typeface="JetBrains Mono"/>
              <a:sym typeface="JetBrains Mono"/>
            </a:endParaRPr>
          </a:p>
        </p:txBody>
      </p:sp>
      <p:grpSp>
        <p:nvGrpSpPr>
          <p:cNvPr id="2467" name="Google Shape;2467;p249"/>
          <p:cNvGrpSpPr/>
          <p:nvPr/>
        </p:nvGrpSpPr>
        <p:grpSpPr>
          <a:xfrm>
            <a:off x="6073973" y="1025269"/>
            <a:ext cx="927614" cy="252303"/>
            <a:chOff x="7112003" y="7678742"/>
            <a:chExt cx="3734354" cy="1015714"/>
          </a:xfrm>
        </p:grpSpPr>
        <p:sp>
          <p:nvSpPr>
            <p:cNvPr id="2468" name="Google Shape;2468;p249"/>
            <p:cNvSpPr/>
            <p:nvPr/>
          </p:nvSpPr>
          <p:spPr>
            <a:xfrm>
              <a:off x="8115157" y="7692402"/>
              <a:ext cx="2731200" cy="993000"/>
            </a:xfrm>
            <a:prstGeom prst="rect">
              <a:avLst/>
            </a:prstGeom>
            <a:solidFill>
              <a:srgbClr val="007FFF"/>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FFFFFF"/>
                  </a:solidFill>
                  <a:latin typeface="JetBrains Mono"/>
                  <a:ea typeface="JetBrains Mono"/>
                  <a:cs typeface="JetBrains Mono"/>
                  <a:sym typeface="JetBrains Mono"/>
                </a:rPr>
                <a:t>HVR HUB</a:t>
              </a:r>
              <a:endParaRPr sz="700">
                <a:solidFill>
                  <a:srgbClr val="FFFFFF"/>
                </a:solidFill>
                <a:latin typeface="JetBrains Mono"/>
                <a:ea typeface="JetBrains Mono"/>
                <a:cs typeface="JetBrains Mono"/>
                <a:sym typeface="JetBrains Mono"/>
              </a:endParaRPr>
            </a:p>
          </p:txBody>
        </p:sp>
        <p:grpSp>
          <p:nvGrpSpPr>
            <p:cNvPr id="2469" name="Google Shape;2469;p249"/>
            <p:cNvGrpSpPr/>
            <p:nvPr/>
          </p:nvGrpSpPr>
          <p:grpSpPr>
            <a:xfrm>
              <a:off x="7112003" y="7678742"/>
              <a:ext cx="1015714" cy="1015714"/>
              <a:chOff x="7398388" y="7788764"/>
              <a:chExt cx="1069848" cy="1069848"/>
            </a:xfrm>
          </p:grpSpPr>
          <p:pic>
            <p:nvPicPr>
              <p:cNvPr id="2470" name="Google Shape;2470;p249"/>
              <p:cNvPicPr preferRelativeResize="0"/>
              <p:nvPr/>
            </p:nvPicPr>
            <p:blipFill>
              <a:blip r:embed="rId3">
                <a:alphaModFix/>
              </a:blip>
              <a:stretch>
                <a:fillRect/>
              </a:stretch>
            </p:blipFill>
            <p:spPr>
              <a:xfrm>
                <a:off x="7398388" y="7788764"/>
                <a:ext cx="1069848" cy="1069848"/>
              </a:xfrm>
              <a:prstGeom prst="rect">
                <a:avLst/>
              </a:prstGeom>
              <a:noFill/>
              <a:ln>
                <a:noFill/>
              </a:ln>
            </p:spPr>
          </p:pic>
          <p:pic>
            <p:nvPicPr>
              <p:cNvPr id="2471" name="Google Shape;2471;p249"/>
              <p:cNvPicPr preferRelativeResize="0"/>
              <p:nvPr/>
            </p:nvPicPr>
            <p:blipFill>
              <a:blip r:embed="rId4">
                <a:alphaModFix/>
              </a:blip>
              <a:stretch>
                <a:fillRect/>
              </a:stretch>
            </p:blipFill>
            <p:spPr>
              <a:xfrm>
                <a:off x="7705589" y="8006575"/>
                <a:ext cx="455450" cy="634225"/>
              </a:xfrm>
              <a:prstGeom prst="rect">
                <a:avLst/>
              </a:prstGeom>
              <a:noFill/>
              <a:ln>
                <a:noFill/>
              </a:ln>
            </p:spPr>
          </p:pic>
        </p:grpSp>
      </p:grpSp>
      <p:grpSp>
        <p:nvGrpSpPr>
          <p:cNvPr id="2472" name="Google Shape;2472;p249"/>
          <p:cNvGrpSpPr/>
          <p:nvPr/>
        </p:nvGrpSpPr>
        <p:grpSpPr>
          <a:xfrm>
            <a:off x="4493949" y="537233"/>
            <a:ext cx="251393" cy="251393"/>
            <a:chOff x="16861299" y="9805950"/>
            <a:chExt cx="1619800" cy="1619800"/>
          </a:xfrm>
        </p:grpSpPr>
        <p:pic>
          <p:nvPicPr>
            <p:cNvPr id="2473" name="Google Shape;2473;p249"/>
            <p:cNvPicPr preferRelativeResize="0"/>
            <p:nvPr/>
          </p:nvPicPr>
          <p:blipFill>
            <a:blip r:embed="rId5">
              <a:alphaModFix/>
            </a:blip>
            <a:stretch>
              <a:fillRect/>
            </a:stretch>
          </p:blipFill>
          <p:spPr>
            <a:xfrm>
              <a:off x="17119550" y="10270000"/>
              <a:ext cx="1112500" cy="695313"/>
            </a:xfrm>
            <a:prstGeom prst="rect">
              <a:avLst/>
            </a:prstGeom>
            <a:noFill/>
            <a:ln>
              <a:noFill/>
            </a:ln>
          </p:spPr>
        </p:pic>
        <p:pic>
          <p:nvPicPr>
            <p:cNvPr id="2474" name="Google Shape;2474;p249"/>
            <p:cNvPicPr preferRelativeResize="0"/>
            <p:nvPr/>
          </p:nvPicPr>
          <p:blipFill>
            <a:blip r:embed="rId6">
              <a:alphaModFix/>
            </a:blip>
            <a:stretch>
              <a:fillRect/>
            </a:stretch>
          </p:blipFill>
          <p:spPr>
            <a:xfrm>
              <a:off x="16861299" y="9805950"/>
              <a:ext cx="1619800" cy="1619800"/>
            </a:xfrm>
            <a:prstGeom prst="rect">
              <a:avLst/>
            </a:prstGeom>
            <a:noFill/>
            <a:ln>
              <a:noFill/>
            </a:ln>
          </p:spPr>
        </p:pic>
      </p:grpSp>
      <p:sp>
        <p:nvSpPr>
          <p:cNvPr id="2475" name="Google Shape;2475;p249"/>
          <p:cNvSpPr/>
          <p:nvPr/>
        </p:nvSpPr>
        <p:spPr>
          <a:xfrm>
            <a:off x="7864563" y="542456"/>
            <a:ext cx="712500" cy="247200"/>
          </a:xfrm>
          <a:prstGeom prst="rect">
            <a:avLst/>
          </a:prstGeom>
          <a:no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800">
                <a:latin typeface="JetBrains Mono"/>
                <a:ea typeface="JetBrains Mono"/>
                <a:cs typeface="JetBrains Mono"/>
                <a:sym typeface="JetBrains Mono"/>
              </a:rPr>
              <a:t>Snowflake</a:t>
            </a:r>
            <a:endParaRPr sz="800">
              <a:latin typeface="JetBrains Mono"/>
              <a:ea typeface="JetBrains Mono"/>
              <a:cs typeface="JetBrains Mono"/>
              <a:sym typeface="JetBrains Mono"/>
            </a:endParaRPr>
          </a:p>
        </p:txBody>
      </p:sp>
      <p:grpSp>
        <p:nvGrpSpPr>
          <p:cNvPr id="2476" name="Google Shape;2476;p249"/>
          <p:cNvGrpSpPr/>
          <p:nvPr/>
        </p:nvGrpSpPr>
        <p:grpSpPr>
          <a:xfrm>
            <a:off x="7611837" y="537169"/>
            <a:ext cx="251393" cy="251393"/>
            <a:chOff x="14670229" y="7534000"/>
            <a:chExt cx="1619800" cy="1619800"/>
          </a:xfrm>
        </p:grpSpPr>
        <p:pic>
          <p:nvPicPr>
            <p:cNvPr id="2477" name="Google Shape;2477;p249"/>
            <p:cNvPicPr preferRelativeResize="0"/>
            <p:nvPr/>
          </p:nvPicPr>
          <p:blipFill>
            <a:blip r:embed="rId7">
              <a:alphaModFix/>
            </a:blip>
            <a:stretch>
              <a:fillRect/>
            </a:stretch>
          </p:blipFill>
          <p:spPr>
            <a:xfrm>
              <a:off x="14993211" y="7854161"/>
              <a:ext cx="983025" cy="983025"/>
            </a:xfrm>
            <a:prstGeom prst="rect">
              <a:avLst/>
            </a:prstGeom>
            <a:noFill/>
            <a:ln>
              <a:noFill/>
            </a:ln>
          </p:spPr>
        </p:pic>
        <p:pic>
          <p:nvPicPr>
            <p:cNvPr id="2478" name="Google Shape;2478;p249"/>
            <p:cNvPicPr preferRelativeResize="0"/>
            <p:nvPr/>
          </p:nvPicPr>
          <p:blipFill>
            <a:blip r:embed="rId6">
              <a:alphaModFix/>
            </a:blip>
            <a:stretch>
              <a:fillRect/>
            </a:stretch>
          </p:blipFill>
          <p:spPr>
            <a:xfrm>
              <a:off x="14670229" y="7534000"/>
              <a:ext cx="1619800" cy="1619800"/>
            </a:xfrm>
            <a:prstGeom prst="rect">
              <a:avLst/>
            </a:prstGeom>
            <a:noFill/>
            <a:ln>
              <a:noFill/>
            </a:ln>
          </p:spPr>
        </p:pic>
      </p:grpSp>
      <p:grpSp>
        <p:nvGrpSpPr>
          <p:cNvPr id="2479" name="Google Shape;2479;p249"/>
          <p:cNvGrpSpPr/>
          <p:nvPr/>
        </p:nvGrpSpPr>
        <p:grpSpPr>
          <a:xfrm>
            <a:off x="4497040" y="1025269"/>
            <a:ext cx="927614" cy="252303"/>
            <a:chOff x="7112003" y="7678742"/>
            <a:chExt cx="3734354" cy="1015714"/>
          </a:xfrm>
        </p:grpSpPr>
        <p:sp>
          <p:nvSpPr>
            <p:cNvPr id="2480" name="Google Shape;2480;p249"/>
            <p:cNvSpPr/>
            <p:nvPr/>
          </p:nvSpPr>
          <p:spPr>
            <a:xfrm>
              <a:off x="8115157" y="7692402"/>
              <a:ext cx="2731200" cy="993000"/>
            </a:xfrm>
            <a:prstGeom prst="rect">
              <a:avLst/>
            </a:prstGeom>
            <a:solidFill>
              <a:schemeClr val="dk1"/>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FFFFFF"/>
                  </a:solidFill>
                  <a:latin typeface="JetBrains Mono"/>
                  <a:ea typeface="JetBrains Mono"/>
                  <a:cs typeface="JetBrains Mono"/>
                  <a:sym typeface="JetBrains Mono"/>
                </a:rPr>
                <a:t>HVA Listener</a:t>
              </a:r>
              <a:endParaRPr sz="700">
                <a:solidFill>
                  <a:srgbClr val="FFFFFF"/>
                </a:solidFill>
                <a:latin typeface="JetBrains Mono"/>
                <a:ea typeface="JetBrains Mono"/>
                <a:cs typeface="JetBrains Mono"/>
                <a:sym typeface="JetBrains Mono"/>
              </a:endParaRPr>
            </a:p>
          </p:txBody>
        </p:sp>
        <p:grpSp>
          <p:nvGrpSpPr>
            <p:cNvPr id="2481" name="Google Shape;2481;p249"/>
            <p:cNvGrpSpPr/>
            <p:nvPr/>
          </p:nvGrpSpPr>
          <p:grpSpPr>
            <a:xfrm>
              <a:off x="7112003" y="7678742"/>
              <a:ext cx="1015714" cy="1015714"/>
              <a:chOff x="7398388" y="7788764"/>
              <a:chExt cx="1069848" cy="1069848"/>
            </a:xfrm>
          </p:grpSpPr>
          <p:pic>
            <p:nvPicPr>
              <p:cNvPr id="2482" name="Google Shape;2482;p249"/>
              <p:cNvPicPr preferRelativeResize="0"/>
              <p:nvPr/>
            </p:nvPicPr>
            <p:blipFill>
              <a:blip r:embed="rId3">
                <a:alphaModFix/>
              </a:blip>
              <a:stretch>
                <a:fillRect/>
              </a:stretch>
            </p:blipFill>
            <p:spPr>
              <a:xfrm>
                <a:off x="7398388" y="7788764"/>
                <a:ext cx="1069848" cy="1069848"/>
              </a:xfrm>
              <a:prstGeom prst="rect">
                <a:avLst/>
              </a:prstGeom>
              <a:noFill/>
              <a:ln>
                <a:noFill/>
              </a:ln>
            </p:spPr>
          </p:pic>
          <p:pic>
            <p:nvPicPr>
              <p:cNvPr id="2483" name="Google Shape;2483;p249"/>
              <p:cNvPicPr preferRelativeResize="0"/>
              <p:nvPr/>
            </p:nvPicPr>
            <p:blipFill>
              <a:blip r:embed="rId4">
                <a:alphaModFix/>
              </a:blip>
              <a:stretch>
                <a:fillRect/>
              </a:stretch>
            </p:blipFill>
            <p:spPr>
              <a:xfrm>
                <a:off x="7705589" y="8006575"/>
                <a:ext cx="455450" cy="634225"/>
              </a:xfrm>
              <a:prstGeom prst="rect">
                <a:avLst/>
              </a:prstGeom>
              <a:noFill/>
              <a:ln>
                <a:noFill/>
              </a:ln>
            </p:spPr>
          </p:pic>
        </p:grpSp>
      </p:grpSp>
      <p:grpSp>
        <p:nvGrpSpPr>
          <p:cNvPr id="2484" name="Google Shape;2484;p249"/>
          <p:cNvGrpSpPr/>
          <p:nvPr/>
        </p:nvGrpSpPr>
        <p:grpSpPr>
          <a:xfrm>
            <a:off x="7631079" y="1025251"/>
            <a:ext cx="945538" cy="252303"/>
            <a:chOff x="6779600" y="7444802"/>
            <a:chExt cx="3734354" cy="1015714"/>
          </a:xfrm>
        </p:grpSpPr>
        <p:sp>
          <p:nvSpPr>
            <p:cNvPr id="2485" name="Google Shape;2485;p249"/>
            <p:cNvSpPr/>
            <p:nvPr/>
          </p:nvSpPr>
          <p:spPr>
            <a:xfrm>
              <a:off x="7782754" y="7458462"/>
              <a:ext cx="2731200" cy="993000"/>
            </a:xfrm>
            <a:prstGeom prst="rect">
              <a:avLst/>
            </a:prstGeom>
            <a:solidFill>
              <a:schemeClr val="dk1"/>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FFFFFF"/>
                  </a:solidFill>
                  <a:latin typeface="JetBrains Mono"/>
                  <a:ea typeface="JetBrains Mono"/>
                  <a:cs typeface="JetBrains Mono"/>
                  <a:sym typeface="JetBrains Mono"/>
                </a:rPr>
                <a:t>HVA Listener</a:t>
              </a:r>
              <a:endParaRPr sz="700">
                <a:solidFill>
                  <a:srgbClr val="FFFFFF"/>
                </a:solidFill>
                <a:latin typeface="JetBrains Mono"/>
                <a:ea typeface="JetBrains Mono"/>
                <a:cs typeface="JetBrains Mono"/>
                <a:sym typeface="JetBrains Mono"/>
              </a:endParaRPr>
            </a:p>
          </p:txBody>
        </p:sp>
        <p:grpSp>
          <p:nvGrpSpPr>
            <p:cNvPr id="2486" name="Google Shape;2486;p249"/>
            <p:cNvGrpSpPr/>
            <p:nvPr/>
          </p:nvGrpSpPr>
          <p:grpSpPr>
            <a:xfrm>
              <a:off x="6779600" y="7444802"/>
              <a:ext cx="1015714" cy="1015714"/>
              <a:chOff x="7048269" y="7542355"/>
              <a:chExt cx="1069848" cy="1069848"/>
            </a:xfrm>
          </p:grpSpPr>
          <p:pic>
            <p:nvPicPr>
              <p:cNvPr id="2487" name="Google Shape;2487;p249"/>
              <p:cNvPicPr preferRelativeResize="0"/>
              <p:nvPr/>
            </p:nvPicPr>
            <p:blipFill>
              <a:blip r:embed="rId3">
                <a:alphaModFix/>
              </a:blip>
              <a:stretch>
                <a:fillRect/>
              </a:stretch>
            </p:blipFill>
            <p:spPr>
              <a:xfrm>
                <a:off x="7048269" y="7542355"/>
                <a:ext cx="1069848" cy="1069848"/>
              </a:xfrm>
              <a:prstGeom prst="rect">
                <a:avLst/>
              </a:prstGeom>
              <a:noFill/>
              <a:ln>
                <a:noFill/>
              </a:ln>
            </p:spPr>
          </p:pic>
          <p:pic>
            <p:nvPicPr>
              <p:cNvPr id="2488" name="Google Shape;2488;p249"/>
              <p:cNvPicPr preferRelativeResize="0"/>
              <p:nvPr/>
            </p:nvPicPr>
            <p:blipFill>
              <a:blip r:embed="rId4">
                <a:alphaModFix/>
              </a:blip>
              <a:stretch>
                <a:fillRect/>
              </a:stretch>
            </p:blipFill>
            <p:spPr>
              <a:xfrm>
                <a:off x="7355470" y="7760166"/>
                <a:ext cx="455450" cy="634225"/>
              </a:xfrm>
              <a:prstGeom prst="rect">
                <a:avLst/>
              </a:prstGeom>
              <a:noFill/>
              <a:ln>
                <a:noFill/>
              </a:ln>
            </p:spPr>
          </p:pic>
        </p:grpSp>
      </p:grpSp>
      <p:cxnSp>
        <p:nvCxnSpPr>
          <p:cNvPr id="2489" name="Google Shape;2489;p249"/>
          <p:cNvCxnSpPr/>
          <p:nvPr/>
        </p:nvCxnSpPr>
        <p:spPr>
          <a:xfrm rot="10800000">
            <a:off x="4976606" y="798083"/>
            <a:ext cx="0" cy="225000"/>
          </a:xfrm>
          <a:prstGeom prst="straightConnector1">
            <a:avLst/>
          </a:prstGeom>
          <a:noFill/>
          <a:ln cap="flat" cmpd="sng" w="9525">
            <a:solidFill>
              <a:schemeClr val="lt2"/>
            </a:solidFill>
            <a:prstDash val="dot"/>
            <a:round/>
            <a:headEnd len="sm" w="sm" type="oval"/>
            <a:tailEnd len="sm" w="sm" type="stealth"/>
          </a:ln>
          <a:effectLst>
            <a:reflection blurRad="0" dir="5400000" dist="38100" endA="0" endPos="30000" fadeDir="5400012" kx="0" rotWithShape="0" algn="bl" stA="0" stPos="0" sy="-100000" ky="0"/>
          </a:effectLst>
        </p:spPr>
      </p:cxnSp>
      <p:cxnSp>
        <p:nvCxnSpPr>
          <p:cNvPr id="2490" name="Google Shape;2490;p249"/>
          <p:cNvCxnSpPr>
            <a:stCxn id="2470" idx="1"/>
            <a:endCxn id="2480" idx="3"/>
          </p:cNvCxnSpPr>
          <p:nvPr/>
        </p:nvCxnSpPr>
        <p:spPr>
          <a:xfrm flipH="1">
            <a:off x="5424773" y="1151421"/>
            <a:ext cx="649200" cy="600"/>
          </a:xfrm>
          <a:prstGeom prst="curvedConnector3">
            <a:avLst>
              <a:gd fmla="val 50006" name="adj1"/>
            </a:avLst>
          </a:prstGeom>
          <a:noFill/>
          <a:ln cap="flat" cmpd="sng" w="9525">
            <a:solidFill>
              <a:schemeClr val="lt2"/>
            </a:solidFill>
            <a:prstDash val="solid"/>
            <a:round/>
            <a:headEnd len="med" w="med" type="stealth"/>
            <a:tailEnd len="med" w="med" type="stealth"/>
          </a:ln>
          <a:effectLst>
            <a:reflection blurRad="0" dir="5400000" dist="38100" endA="0" endPos="30000" fadeDir="5400012" kx="0" rotWithShape="0" algn="bl" stA="0" stPos="0" sy="-100000" ky="0"/>
          </a:effectLst>
        </p:spPr>
      </p:cxnSp>
      <p:cxnSp>
        <p:nvCxnSpPr>
          <p:cNvPr id="2491" name="Google Shape;2491;p249"/>
          <p:cNvCxnSpPr>
            <a:stCxn id="2468" idx="3"/>
            <a:endCxn id="2487" idx="1"/>
          </p:cNvCxnSpPr>
          <p:nvPr/>
        </p:nvCxnSpPr>
        <p:spPr>
          <a:xfrm flipH="1" rot="10800000">
            <a:off x="7001587" y="1151393"/>
            <a:ext cx="629400" cy="600"/>
          </a:xfrm>
          <a:prstGeom prst="curvedConnector3">
            <a:avLst>
              <a:gd fmla="val 49991" name="adj1"/>
            </a:avLst>
          </a:prstGeom>
          <a:noFill/>
          <a:ln cap="flat" cmpd="sng" w="9525">
            <a:solidFill>
              <a:schemeClr val="lt2"/>
            </a:solidFill>
            <a:prstDash val="solid"/>
            <a:round/>
            <a:headEnd len="med" w="med" type="none"/>
            <a:tailEnd len="med" w="med" type="stealth"/>
          </a:ln>
        </p:spPr>
      </p:cxnSp>
      <p:cxnSp>
        <p:nvCxnSpPr>
          <p:cNvPr id="2492" name="Google Shape;2492;p249"/>
          <p:cNvCxnSpPr/>
          <p:nvPr/>
        </p:nvCxnSpPr>
        <p:spPr>
          <a:xfrm rot="10800000">
            <a:off x="8097262" y="798083"/>
            <a:ext cx="0" cy="225000"/>
          </a:xfrm>
          <a:prstGeom prst="straightConnector1">
            <a:avLst/>
          </a:prstGeom>
          <a:noFill/>
          <a:ln cap="flat" cmpd="sng" w="9525">
            <a:solidFill>
              <a:schemeClr val="lt2"/>
            </a:solidFill>
            <a:prstDash val="dot"/>
            <a:round/>
            <a:headEnd len="sm" w="sm" type="oval"/>
            <a:tailEnd len="sm" w="sm" type="stealth"/>
          </a:ln>
          <a:effectLst>
            <a:reflection blurRad="0" dir="5400000" dist="38100" endA="0" endPos="30000" fadeDir="5400012" kx="0" rotWithShape="0" algn="bl" stA="0" stPos="0" sy="-100000" ky="0"/>
          </a:effectLst>
        </p:spPr>
      </p:cxnSp>
      <p:sp>
        <p:nvSpPr>
          <p:cNvPr id="2493" name="Google Shape;2493;p249"/>
          <p:cNvSpPr/>
          <p:nvPr/>
        </p:nvSpPr>
        <p:spPr>
          <a:xfrm>
            <a:off x="6322869" y="540810"/>
            <a:ext cx="678300" cy="246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chemeClr val="dk1"/>
                </a:solidFill>
                <a:latin typeface="JetBrains Mono"/>
                <a:ea typeface="JetBrains Mono"/>
                <a:cs typeface="JetBrains Mono"/>
                <a:sym typeface="JetBrains Mono"/>
              </a:rPr>
              <a:t>Repository</a:t>
            </a:r>
            <a:endParaRPr sz="700">
              <a:solidFill>
                <a:schemeClr val="dk1"/>
              </a:solidFill>
              <a:latin typeface="JetBrains Mono"/>
              <a:ea typeface="JetBrains Mono"/>
              <a:cs typeface="JetBrains Mono"/>
              <a:sym typeface="JetBrains Mono"/>
            </a:endParaRPr>
          </a:p>
        </p:txBody>
      </p:sp>
      <p:grpSp>
        <p:nvGrpSpPr>
          <p:cNvPr id="2494" name="Google Shape;2494;p249"/>
          <p:cNvGrpSpPr/>
          <p:nvPr/>
        </p:nvGrpSpPr>
        <p:grpSpPr>
          <a:xfrm>
            <a:off x="6072343" y="536977"/>
            <a:ext cx="251393" cy="251393"/>
            <a:chOff x="16861299" y="9805950"/>
            <a:chExt cx="1619800" cy="1619800"/>
          </a:xfrm>
        </p:grpSpPr>
        <p:pic>
          <p:nvPicPr>
            <p:cNvPr id="2495" name="Google Shape;2495;p249"/>
            <p:cNvPicPr preferRelativeResize="0"/>
            <p:nvPr/>
          </p:nvPicPr>
          <p:blipFill>
            <a:blip r:embed="rId5">
              <a:alphaModFix/>
            </a:blip>
            <a:stretch>
              <a:fillRect/>
            </a:stretch>
          </p:blipFill>
          <p:spPr>
            <a:xfrm>
              <a:off x="17119550" y="10270000"/>
              <a:ext cx="1112500" cy="695313"/>
            </a:xfrm>
            <a:prstGeom prst="rect">
              <a:avLst/>
            </a:prstGeom>
            <a:noFill/>
            <a:ln>
              <a:noFill/>
            </a:ln>
          </p:spPr>
        </p:pic>
        <p:pic>
          <p:nvPicPr>
            <p:cNvPr id="2496" name="Google Shape;2496;p249"/>
            <p:cNvPicPr preferRelativeResize="0"/>
            <p:nvPr/>
          </p:nvPicPr>
          <p:blipFill>
            <a:blip r:embed="rId6">
              <a:alphaModFix/>
            </a:blip>
            <a:stretch>
              <a:fillRect/>
            </a:stretch>
          </p:blipFill>
          <p:spPr>
            <a:xfrm>
              <a:off x="16861299" y="9805950"/>
              <a:ext cx="1619800" cy="1619800"/>
            </a:xfrm>
            <a:prstGeom prst="rect">
              <a:avLst/>
            </a:prstGeom>
            <a:noFill/>
            <a:ln>
              <a:noFill/>
            </a:ln>
          </p:spPr>
        </p:pic>
      </p:grpSp>
      <p:sp>
        <p:nvSpPr>
          <p:cNvPr id="2497" name="Google Shape;2497;p249"/>
          <p:cNvSpPr/>
          <p:nvPr/>
        </p:nvSpPr>
        <p:spPr>
          <a:xfrm>
            <a:off x="6107967" y="592048"/>
            <a:ext cx="194700" cy="14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98" name="Google Shape;2498;p249"/>
          <p:cNvPicPr preferRelativeResize="0"/>
          <p:nvPr/>
        </p:nvPicPr>
        <p:blipFill>
          <a:blip r:embed="rId8">
            <a:alphaModFix/>
          </a:blip>
          <a:stretch>
            <a:fillRect/>
          </a:stretch>
        </p:blipFill>
        <p:spPr>
          <a:xfrm>
            <a:off x="6128349" y="574641"/>
            <a:ext cx="154016" cy="177826"/>
          </a:xfrm>
          <a:prstGeom prst="rect">
            <a:avLst/>
          </a:prstGeom>
          <a:noFill/>
          <a:ln>
            <a:noFill/>
          </a:ln>
        </p:spPr>
      </p:pic>
      <p:cxnSp>
        <p:nvCxnSpPr>
          <p:cNvPr id="2499" name="Google Shape;2499;p249"/>
          <p:cNvCxnSpPr/>
          <p:nvPr/>
        </p:nvCxnSpPr>
        <p:spPr>
          <a:xfrm rot="10800000">
            <a:off x="6581982" y="795744"/>
            <a:ext cx="0" cy="232800"/>
          </a:xfrm>
          <a:prstGeom prst="straightConnector1">
            <a:avLst/>
          </a:prstGeom>
          <a:noFill/>
          <a:ln cap="flat" cmpd="sng" w="9525">
            <a:solidFill>
              <a:schemeClr val="dk1"/>
            </a:solidFill>
            <a:prstDash val="dash"/>
            <a:round/>
            <a:headEnd len="sm" w="sm" type="stealth"/>
            <a:tailEnd len="sm" w="sm" type="stealth"/>
          </a:ln>
        </p:spPr>
      </p:cxnSp>
      <p:cxnSp>
        <p:nvCxnSpPr>
          <p:cNvPr id="2500" name="Google Shape;2500;p249"/>
          <p:cNvCxnSpPr>
            <a:stCxn id="2461" idx="2"/>
            <a:endCxn id="2465" idx="2"/>
          </p:cNvCxnSpPr>
          <p:nvPr/>
        </p:nvCxnSpPr>
        <p:spPr>
          <a:xfrm flipH="1" rot="-5400000">
            <a:off x="6537101" y="-200375"/>
            <a:ext cx="600" cy="3153900"/>
          </a:xfrm>
          <a:prstGeom prst="bentConnector3">
            <a:avLst>
              <a:gd fmla="val 16025000" name="adj1"/>
            </a:avLst>
          </a:prstGeom>
          <a:noFill/>
          <a:ln cap="flat" cmpd="sng" w="9525">
            <a:solidFill>
              <a:schemeClr val="accent2"/>
            </a:solidFill>
            <a:prstDash val="solid"/>
            <a:round/>
            <a:headEnd len="med" w="med" type="none"/>
            <a:tailEnd len="med" w="med" type="none"/>
          </a:ln>
        </p:spPr>
      </p:cxnSp>
      <p:sp>
        <p:nvSpPr>
          <p:cNvPr id="2501" name="Google Shape;2501;p249"/>
          <p:cNvSpPr txBox="1"/>
          <p:nvPr/>
        </p:nvSpPr>
        <p:spPr>
          <a:xfrm>
            <a:off x="6274174" y="1401536"/>
            <a:ext cx="71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refresh</a:t>
            </a:r>
            <a:endParaRPr sz="1000"/>
          </a:p>
        </p:txBody>
      </p:sp>
      <p:cxnSp>
        <p:nvCxnSpPr>
          <p:cNvPr id="2502" name="Google Shape;2502;p249"/>
          <p:cNvCxnSpPr>
            <a:stCxn id="2501" idx="0"/>
          </p:cNvCxnSpPr>
          <p:nvPr/>
        </p:nvCxnSpPr>
        <p:spPr>
          <a:xfrm>
            <a:off x="6630424" y="1401536"/>
            <a:ext cx="0" cy="0"/>
          </a:xfrm>
          <a:prstGeom prst="straightConnector1">
            <a:avLst/>
          </a:prstGeom>
          <a:noFill/>
          <a:ln cap="flat" cmpd="sng" w="9525">
            <a:solidFill>
              <a:schemeClr val="dk1"/>
            </a:solidFill>
            <a:prstDash val="solid"/>
            <a:round/>
            <a:headEnd len="med" w="med" type="none"/>
            <a:tailEnd len="med" w="med" type="none"/>
          </a:ln>
        </p:spPr>
      </p:cxnSp>
      <p:cxnSp>
        <p:nvCxnSpPr>
          <p:cNvPr id="2503" name="Google Shape;2503;p249"/>
          <p:cNvCxnSpPr/>
          <p:nvPr/>
        </p:nvCxnSpPr>
        <p:spPr>
          <a:xfrm>
            <a:off x="6573024" y="1277529"/>
            <a:ext cx="0" cy="1821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23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4" name="Google Shape;2184;p232"/>
          <p:cNvSpPr txBox="1"/>
          <p:nvPr>
            <p:ph idx="2" type="body"/>
          </p:nvPr>
        </p:nvSpPr>
        <p:spPr>
          <a:xfrm>
            <a:off x="5272625" y="883450"/>
            <a:ext cx="3357000" cy="4221900"/>
          </a:xfrm>
          <a:prstGeom prst="rect">
            <a:avLst/>
          </a:prstGeom>
        </p:spPr>
        <p:txBody>
          <a:bodyPr anchorCtr="0" anchor="t" bIns="34275" lIns="34275" spcFirstLastPara="1" rIns="34275" wrap="square" tIns="34275">
            <a:noAutofit/>
          </a:bodyPr>
          <a:lstStyle/>
          <a:p>
            <a:pPr indent="0" lvl="0" marL="165100" rtl="0" algn="l">
              <a:lnSpc>
                <a:spcPct val="100000"/>
              </a:lnSpc>
              <a:spcBef>
                <a:spcPts val="400"/>
              </a:spcBef>
              <a:spcAft>
                <a:spcPts val="0"/>
              </a:spcAft>
              <a:buNone/>
            </a:pPr>
            <a:r>
              <a:rPr lang="en">
                <a:solidFill>
                  <a:schemeClr val="dk1"/>
                </a:solidFill>
              </a:rPr>
              <a:t>Intro</a:t>
            </a:r>
            <a:r>
              <a:rPr lang="en">
                <a:solidFill>
                  <a:schemeClr val="dk1"/>
                </a:solidFill>
              </a:rPr>
              <a:t> to Application Operations</a:t>
            </a:r>
            <a:endParaRPr>
              <a:solidFill>
                <a:schemeClr val="dk1"/>
              </a:solidFill>
            </a:endParaRPr>
          </a:p>
          <a:p>
            <a:pPr indent="0" lvl="0" marL="165100" rtl="0" algn="l">
              <a:lnSpc>
                <a:spcPct val="100000"/>
              </a:lnSpc>
              <a:spcBef>
                <a:spcPts val="1000"/>
              </a:spcBef>
              <a:spcAft>
                <a:spcPts val="0"/>
              </a:spcAft>
              <a:buNone/>
            </a:pPr>
            <a:r>
              <a:t/>
            </a:r>
            <a:endParaRPr>
              <a:solidFill>
                <a:schemeClr val="dk1"/>
              </a:solidFill>
            </a:endParaRPr>
          </a:p>
          <a:p>
            <a:pPr indent="0" lvl="0" marL="165100" rtl="0" algn="l">
              <a:lnSpc>
                <a:spcPct val="100000"/>
              </a:lnSpc>
              <a:spcBef>
                <a:spcPts val="1000"/>
              </a:spcBef>
              <a:spcAft>
                <a:spcPts val="0"/>
              </a:spcAft>
              <a:buNone/>
            </a:pPr>
            <a:r>
              <a:rPr lang="en">
                <a:solidFill>
                  <a:schemeClr val="dk1"/>
                </a:solidFill>
              </a:rPr>
              <a:t>Application Operations</a:t>
            </a:r>
            <a:endParaRPr>
              <a:solidFill>
                <a:schemeClr val="dk1"/>
              </a:solidFill>
            </a:endParaRPr>
          </a:p>
          <a:p>
            <a:pPr indent="0" lvl="0" marL="342900" rtl="0" algn="l">
              <a:lnSpc>
                <a:spcPct val="200000"/>
              </a:lnSpc>
              <a:spcBef>
                <a:spcPts val="1000"/>
              </a:spcBef>
              <a:spcAft>
                <a:spcPts val="0"/>
              </a:spcAft>
              <a:buNone/>
            </a:pPr>
            <a:r>
              <a:rPr b="0" lang="en" sz="1000">
                <a:solidFill>
                  <a:schemeClr val="dk1"/>
                </a:solidFill>
              </a:rPr>
              <a:t>Job Activation</a:t>
            </a:r>
            <a:endParaRPr b="0" sz="1000">
              <a:solidFill>
                <a:schemeClr val="dk1"/>
              </a:solidFill>
            </a:endParaRPr>
          </a:p>
          <a:p>
            <a:pPr indent="0" lvl="0" marL="342900" rtl="0" algn="l">
              <a:lnSpc>
                <a:spcPct val="200000"/>
              </a:lnSpc>
              <a:spcBef>
                <a:spcPts val="0"/>
              </a:spcBef>
              <a:spcAft>
                <a:spcPts val="0"/>
              </a:spcAft>
              <a:buNone/>
            </a:pPr>
            <a:r>
              <a:rPr b="0" lang="en" sz="1000">
                <a:solidFill>
                  <a:schemeClr val="dk1"/>
                </a:solidFill>
              </a:rPr>
              <a:t>Capture &amp; Integrate</a:t>
            </a:r>
            <a:endParaRPr b="0" sz="1000">
              <a:solidFill>
                <a:schemeClr val="dk1"/>
              </a:solidFill>
            </a:endParaRPr>
          </a:p>
          <a:p>
            <a:pPr indent="0" lvl="0" marL="342900" rtl="0" algn="l">
              <a:lnSpc>
                <a:spcPct val="200000"/>
              </a:lnSpc>
              <a:spcBef>
                <a:spcPts val="0"/>
              </a:spcBef>
              <a:spcAft>
                <a:spcPts val="0"/>
              </a:spcAft>
              <a:buNone/>
            </a:pPr>
            <a:r>
              <a:rPr b="0" lang="en" sz="1000">
                <a:solidFill>
                  <a:schemeClr val="dk1"/>
                </a:solidFill>
              </a:rPr>
              <a:t>Refresh</a:t>
            </a:r>
            <a:endParaRPr b="0" sz="1000">
              <a:solidFill>
                <a:schemeClr val="dk1"/>
              </a:solidFill>
            </a:endParaRPr>
          </a:p>
          <a:p>
            <a:pPr indent="0" lvl="0" marL="342900" rtl="0" algn="l">
              <a:lnSpc>
                <a:spcPct val="200000"/>
              </a:lnSpc>
              <a:spcBef>
                <a:spcPts val="0"/>
              </a:spcBef>
              <a:spcAft>
                <a:spcPts val="0"/>
              </a:spcAft>
              <a:buNone/>
            </a:pPr>
            <a:r>
              <a:rPr b="0" lang="en" sz="1000">
                <a:solidFill>
                  <a:schemeClr val="dk1"/>
                </a:solidFill>
              </a:rPr>
              <a:t>Compare</a:t>
            </a:r>
            <a:endParaRPr b="0" sz="1000">
              <a:solidFill>
                <a:schemeClr val="dk1"/>
              </a:solidFill>
            </a:endParaRPr>
          </a:p>
          <a:p>
            <a:pPr indent="0" lvl="0" marL="342900" rtl="0" algn="l">
              <a:lnSpc>
                <a:spcPct val="200000"/>
              </a:lnSpc>
              <a:spcBef>
                <a:spcPts val="0"/>
              </a:spcBef>
              <a:spcAft>
                <a:spcPts val="0"/>
              </a:spcAft>
              <a:buNone/>
            </a:pPr>
            <a:r>
              <a:rPr b="0" lang="en" sz="1000">
                <a:solidFill>
                  <a:schemeClr val="dk1"/>
                </a:solidFill>
              </a:rPr>
              <a:t>User Management</a:t>
            </a:r>
            <a:endParaRPr b="0" sz="1000">
              <a:solidFill>
                <a:schemeClr val="dk1"/>
              </a:solidFill>
            </a:endParaRPr>
          </a:p>
          <a:p>
            <a:pPr indent="0" lvl="0" marL="342900" rtl="0" algn="l">
              <a:lnSpc>
                <a:spcPct val="200000"/>
              </a:lnSpc>
              <a:spcBef>
                <a:spcPts val="0"/>
              </a:spcBef>
              <a:spcAft>
                <a:spcPts val="0"/>
              </a:spcAft>
              <a:buNone/>
            </a:pPr>
            <a:r>
              <a:rPr b="0" lang="en" sz="1000">
                <a:solidFill>
                  <a:schemeClr val="dk1"/>
                </a:solidFill>
              </a:rPr>
              <a:t>Change Management</a:t>
            </a:r>
            <a:endParaRPr b="0" sz="1000">
              <a:solidFill>
                <a:schemeClr val="dk1"/>
              </a:solidFill>
            </a:endParaRPr>
          </a:p>
          <a:p>
            <a:pPr indent="0" lvl="0" marL="342900" rtl="0" algn="l">
              <a:lnSpc>
                <a:spcPct val="200000"/>
              </a:lnSpc>
              <a:spcBef>
                <a:spcPts val="0"/>
              </a:spcBef>
              <a:spcAft>
                <a:spcPts val="0"/>
              </a:spcAft>
              <a:buNone/>
            </a:pPr>
            <a:r>
              <a:rPr b="0" lang="en" sz="1000">
                <a:solidFill>
                  <a:schemeClr val="dk1"/>
                </a:solidFill>
              </a:rPr>
              <a:t>HVR Job Logs</a:t>
            </a:r>
            <a:endParaRPr b="0" sz="1000">
              <a:solidFill>
                <a:schemeClr val="dk1"/>
              </a:solidFill>
            </a:endParaRPr>
          </a:p>
          <a:p>
            <a:pPr indent="0" lvl="0" marL="0" rtl="0" algn="l">
              <a:lnSpc>
                <a:spcPct val="150000"/>
              </a:lnSpc>
              <a:spcBef>
                <a:spcPts val="0"/>
              </a:spcBef>
              <a:spcAft>
                <a:spcPts val="0"/>
              </a:spcAft>
              <a:buNone/>
            </a:pPr>
            <a:r>
              <a:t/>
            </a:r>
            <a:endParaRPr b="0" sz="1000">
              <a:solidFill>
                <a:schemeClr val="dk1"/>
              </a:solidFill>
            </a:endParaRPr>
          </a:p>
        </p:txBody>
      </p:sp>
      <p:sp>
        <p:nvSpPr>
          <p:cNvPr id="2185" name="Google Shape;2185;p232"/>
          <p:cNvSpPr txBox="1"/>
          <p:nvPr>
            <p:ph type="title"/>
          </p:nvPr>
        </p:nvSpPr>
        <p:spPr>
          <a:xfrm>
            <a:off x="329153" y="342900"/>
            <a:ext cx="2499300" cy="415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Introduction</a:t>
            </a:r>
            <a:endParaRPr/>
          </a:p>
        </p:txBody>
      </p:sp>
      <p:sp>
        <p:nvSpPr>
          <p:cNvPr id="2186" name="Google Shape;2186;p232"/>
          <p:cNvSpPr txBox="1"/>
          <p:nvPr>
            <p:ph idx="1" type="body"/>
          </p:nvPr>
        </p:nvSpPr>
        <p:spPr>
          <a:xfrm>
            <a:off x="300581" y="1404638"/>
            <a:ext cx="2499300" cy="2439000"/>
          </a:xfrm>
          <a:prstGeom prst="rect">
            <a:avLst/>
          </a:prstGeom>
        </p:spPr>
        <p:txBody>
          <a:bodyPr anchorCtr="0" anchor="t" bIns="34275" lIns="34275" spcFirstLastPara="1" rIns="34275" wrap="square" tIns="34275">
            <a:noAutofit/>
          </a:bodyPr>
          <a:lstStyle/>
          <a:p>
            <a:pPr indent="0" lvl="0" marL="0" rtl="0" algn="just">
              <a:spcBef>
                <a:spcPts val="0"/>
              </a:spcBef>
              <a:spcAft>
                <a:spcPts val="0"/>
              </a:spcAft>
              <a:buNone/>
            </a:pPr>
            <a:r>
              <a:rPr lang="en"/>
              <a:t>This module provides an in-depth look at the day to day management of Fivetran HVR’s replication streams from application perspective. </a:t>
            </a:r>
            <a:endParaRPr/>
          </a:p>
          <a:p>
            <a:pPr indent="0" lvl="0" marL="0" rtl="0" algn="just">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250"/>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Refresh Options</a:t>
            </a:r>
            <a:endParaRPr/>
          </a:p>
        </p:txBody>
      </p:sp>
      <p:sp>
        <p:nvSpPr>
          <p:cNvPr id="2509" name="Google Shape;2509;p25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0" name="Google Shape;2510;p250"/>
          <p:cNvSpPr txBox="1"/>
          <p:nvPr/>
        </p:nvSpPr>
        <p:spPr>
          <a:xfrm>
            <a:off x="329150" y="1457325"/>
            <a:ext cx="3554700" cy="15234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500">
                <a:solidFill>
                  <a:srgbClr val="222222"/>
                </a:solidFill>
                <a:latin typeface="DM Sans"/>
                <a:ea typeface="DM Sans"/>
                <a:cs typeface="DM Sans"/>
                <a:sym typeface="DM Sans"/>
              </a:rPr>
              <a:t>The </a:t>
            </a:r>
            <a:r>
              <a:rPr b="1" lang="en" sz="1500">
                <a:solidFill>
                  <a:srgbClr val="222222"/>
                </a:solidFill>
                <a:latin typeface="DM Sans"/>
                <a:ea typeface="DM Sans"/>
                <a:cs typeface="DM Sans"/>
                <a:sym typeface="DM Sans"/>
              </a:rPr>
              <a:t>Locations</a:t>
            </a:r>
            <a:r>
              <a:rPr lang="en" sz="1500">
                <a:solidFill>
                  <a:srgbClr val="222222"/>
                </a:solidFill>
                <a:latin typeface="DM Sans"/>
                <a:ea typeface="DM Sans"/>
                <a:cs typeface="DM Sans"/>
                <a:sym typeface="DM Sans"/>
              </a:rPr>
              <a:t> section lists allows control over </a:t>
            </a:r>
            <a:r>
              <a:rPr lang="en" sz="1500">
                <a:solidFill>
                  <a:srgbClr val="222222"/>
                </a:solidFill>
                <a:latin typeface="DM Sans"/>
                <a:ea typeface="DM Sans"/>
                <a:cs typeface="DM Sans"/>
                <a:sym typeface="DM Sans"/>
              </a:rPr>
              <a:t>the source and destination locations of the Refresh Task.</a:t>
            </a:r>
            <a:endParaRPr sz="15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t/>
            </a:r>
            <a:endParaRPr sz="1500">
              <a:solidFill>
                <a:srgbClr val="222222"/>
              </a:solidFill>
              <a:latin typeface="DM Sans"/>
              <a:ea typeface="DM Sans"/>
              <a:cs typeface="DM Sans"/>
              <a:sym typeface="DM Sans"/>
            </a:endParaRPr>
          </a:p>
        </p:txBody>
      </p:sp>
      <p:pic>
        <p:nvPicPr>
          <p:cNvPr id="2511" name="Google Shape;2511;p250"/>
          <p:cNvPicPr preferRelativeResize="0"/>
          <p:nvPr/>
        </p:nvPicPr>
        <p:blipFill rotWithShape="1">
          <a:blip r:embed="rId3">
            <a:alphaModFix/>
          </a:blip>
          <a:srcRect b="0" l="0" r="1068" t="0"/>
          <a:stretch/>
        </p:blipFill>
        <p:spPr>
          <a:xfrm>
            <a:off x="4626975" y="144600"/>
            <a:ext cx="4142999" cy="4854300"/>
          </a:xfrm>
          <a:prstGeom prst="rect">
            <a:avLst/>
          </a:prstGeom>
          <a:noFill/>
          <a:ln>
            <a:noFill/>
          </a:ln>
        </p:spPr>
      </p:pic>
      <p:sp>
        <p:nvSpPr>
          <p:cNvPr id="2512" name="Google Shape;2512;p250"/>
          <p:cNvSpPr/>
          <p:nvPr/>
        </p:nvSpPr>
        <p:spPr>
          <a:xfrm>
            <a:off x="4680625" y="342900"/>
            <a:ext cx="4089300" cy="2829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12"/>
                                        </p:tgtEl>
                                        <p:attrNameLst>
                                          <p:attrName>style.visibility</p:attrName>
                                        </p:attrNameLst>
                                      </p:cBhvr>
                                      <p:to>
                                        <p:strVal val="visible"/>
                                      </p:to>
                                    </p:set>
                                    <p:animEffect filter="fade" transition="in">
                                      <p:cBhvr>
                                        <p:cTn dur="1000"/>
                                        <p:tgtEl>
                                          <p:spTgt spid="2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251"/>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Refresh Options</a:t>
            </a:r>
            <a:endParaRPr/>
          </a:p>
        </p:txBody>
      </p:sp>
      <p:sp>
        <p:nvSpPr>
          <p:cNvPr id="2518" name="Google Shape;2518;p25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9" name="Google Shape;2519;p251"/>
          <p:cNvSpPr txBox="1"/>
          <p:nvPr/>
        </p:nvSpPr>
        <p:spPr>
          <a:xfrm>
            <a:off x="329150" y="1457325"/>
            <a:ext cx="3554700" cy="15234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500">
                <a:solidFill>
                  <a:srgbClr val="222222"/>
                </a:solidFill>
                <a:latin typeface="DM Sans"/>
                <a:ea typeface="DM Sans"/>
                <a:cs typeface="DM Sans"/>
                <a:sym typeface="DM Sans"/>
              </a:rPr>
              <a:t>The </a:t>
            </a:r>
            <a:r>
              <a:rPr b="1" lang="en" sz="1500">
                <a:solidFill>
                  <a:srgbClr val="222222"/>
                </a:solidFill>
                <a:latin typeface="DM Sans"/>
                <a:ea typeface="DM Sans"/>
                <a:cs typeface="DM Sans"/>
                <a:sym typeface="DM Sans"/>
              </a:rPr>
              <a:t>Tables</a:t>
            </a:r>
            <a:r>
              <a:rPr lang="en" sz="1500">
                <a:solidFill>
                  <a:srgbClr val="222222"/>
                </a:solidFill>
                <a:latin typeface="DM Sans"/>
                <a:ea typeface="DM Sans"/>
                <a:cs typeface="DM Sans"/>
                <a:sym typeface="DM Sans"/>
              </a:rPr>
              <a:t> section allows the selection of tables you wish to include in the Refresh Task.</a:t>
            </a:r>
            <a:endParaRPr sz="15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t/>
            </a:r>
            <a:endParaRPr sz="15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rPr lang="en" sz="1500">
                <a:solidFill>
                  <a:srgbClr val="222222"/>
                </a:solidFill>
                <a:latin typeface="DM Sans"/>
                <a:ea typeface="DM Sans"/>
                <a:cs typeface="DM Sans"/>
                <a:sym typeface="DM Sans"/>
              </a:rPr>
              <a:t>It also allows the user to control the creation or modification of tables.</a:t>
            </a:r>
            <a:endParaRPr sz="15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t/>
            </a:r>
            <a:endParaRPr sz="15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t/>
            </a:r>
            <a:endParaRPr sz="1500">
              <a:solidFill>
                <a:srgbClr val="222222"/>
              </a:solidFill>
              <a:latin typeface="DM Sans"/>
              <a:ea typeface="DM Sans"/>
              <a:cs typeface="DM Sans"/>
              <a:sym typeface="DM Sans"/>
            </a:endParaRPr>
          </a:p>
        </p:txBody>
      </p:sp>
      <p:pic>
        <p:nvPicPr>
          <p:cNvPr id="2520" name="Google Shape;2520;p251"/>
          <p:cNvPicPr preferRelativeResize="0"/>
          <p:nvPr/>
        </p:nvPicPr>
        <p:blipFill rotWithShape="1">
          <a:blip r:embed="rId3">
            <a:alphaModFix/>
          </a:blip>
          <a:srcRect b="0" l="0" r="1068" t="0"/>
          <a:stretch/>
        </p:blipFill>
        <p:spPr>
          <a:xfrm>
            <a:off x="4626975" y="144600"/>
            <a:ext cx="4142999" cy="4854300"/>
          </a:xfrm>
          <a:prstGeom prst="rect">
            <a:avLst/>
          </a:prstGeom>
          <a:noFill/>
          <a:ln>
            <a:noFill/>
          </a:ln>
        </p:spPr>
      </p:pic>
      <p:sp>
        <p:nvSpPr>
          <p:cNvPr id="2521" name="Google Shape;2521;p251"/>
          <p:cNvSpPr/>
          <p:nvPr/>
        </p:nvSpPr>
        <p:spPr>
          <a:xfrm>
            <a:off x="4626975" y="631975"/>
            <a:ext cx="4143000" cy="9381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21"/>
                                        </p:tgtEl>
                                        <p:attrNameLst>
                                          <p:attrName>style.visibility</p:attrName>
                                        </p:attrNameLst>
                                      </p:cBhvr>
                                      <p:to>
                                        <p:strVal val="visible"/>
                                      </p:to>
                                    </p:set>
                                    <p:animEffect filter="fade" transition="in">
                                      <p:cBhvr>
                                        <p:cTn dur="1000"/>
                                        <p:tgtEl>
                                          <p:spTgt spid="2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252"/>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Refresh Options</a:t>
            </a:r>
            <a:endParaRPr/>
          </a:p>
        </p:txBody>
      </p:sp>
      <p:sp>
        <p:nvSpPr>
          <p:cNvPr id="2527" name="Google Shape;2527;p25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8" name="Google Shape;2528;p252"/>
          <p:cNvSpPr txBox="1"/>
          <p:nvPr/>
        </p:nvSpPr>
        <p:spPr>
          <a:xfrm>
            <a:off x="329150" y="1457325"/>
            <a:ext cx="3554700" cy="15234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222222"/>
                </a:solidFill>
                <a:latin typeface="DM Sans"/>
                <a:ea typeface="DM Sans"/>
                <a:cs typeface="DM Sans"/>
                <a:sym typeface="DM Sans"/>
              </a:rPr>
              <a:t>Advanced Table Creation Options:</a:t>
            </a:r>
            <a:endParaRPr sz="13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t/>
            </a:r>
            <a:endParaRPr sz="13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rPr b="1" lang="en" sz="1300">
                <a:solidFill>
                  <a:srgbClr val="222222"/>
                </a:solidFill>
                <a:latin typeface="DM Sans"/>
                <a:ea typeface="DM Sans"/>
                <a:cs typeface="DM Sans"/>
                <a:sym typeface="DM Sans"/>
              </a:rPr>
              <a:t>No Indexes</a:t>
            </a:r>
            <a:r>
              <a:rPr lang="en" sz="1300">
                <a:solidFill>
                  <a:srgbClr val="222222"/>
                </a:solidFill>
                <a:latin typeface="DM Sans"/>
                <a:ea typeface="DM Sans"/>
                <a:cs typeface="DM Sans"/>
                <a:sym typeface="DM Sans"/>
              </a:rPr>
              <a:t>: HVR won’t create a unique key or non-unique index on the target table.</a:t>
            </a:r>
            <a:endParaRPr sz="13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rPr b="1" lang="en" sz="1300">
                <a:solidFill>
                  <a:srgbClr val="222222"/>
                </a:solidFill>
                <a:latin typeface="DM Sans"/>
                <a:ea typeface="DM Sans"/>
                <a:cs typeface="DM Sans"/>
                <a:sym typeface="DM Sans"/>
              </a:rPr>
              <a:t>Recreate All Tables</a:t>
            </a:r>
            <a:r>
              <a:rPr lang="en" sz="1300">
                <a:solidFill>
                  <a:srgbClr val="222222"/>
                </a:solidFill>
                <a:latin typeface="DM Sans"/>
                <a:ea typeface="DM Sans"/>
                <a:cs typeface="DM Sans"/>
                <a:sym typeface="DM Sans"/>
              </a:rPr>
              <a:t>: force recreate target tables</a:t>
            </a:r>
            <a:endParaRPr sz="13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rPr b="1" lang="en" sz="1300">
                <a:solidFill>
                  <a:srgbClr val="222222"/>
                </a:solidFill>
                <a:latin typeface="DM Sans"/>
                <a:ea typeface="DM Sans"/>
                <a:cs typeface="DM Sans"/>
                <a:sym typeface="DM Sans"/>
              </a:rPr>
              <a:t>Keep Existing Structure</a:t>
            </a:r>
            <a:r>
              <a:rPr lang="en" sz="1300">
                <a:solidFill>
                  <a:srgbClr val="222222"/>
                </a:solidFill>
                <a:latin typeface="DM Sans"/>
                <a:ea typeface="DM Sans"/>
                <a:cs typeface="DM Sans"/>
                <a:sym typeface="DM Sans"/>
              </a:rPr>
              <a:t>: extra columns won’t be removed, wider columns won’t be shrunk</a:t>
            </a:r>
            <a:endParaRPr sz="13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rPr b="1" lang="en" sz="1300">
                <a:solidFill>
                  <a:srgbClr val="222222"/>
                </a:solidFill>
                <a:latin typeface="DM Sans"/>
                <a:ea typeface="DM Sans"/>
                <a:cs typeface="DM Sans"/>
                <a:sym typeface="DM Sans"/>
              </a:rPr>
              <a:t>Keep Old Rows on Recreate</a:t>
            </a:r>
            <a:r>
              <a:rPr lang="en" sz="1300">
                <a:solidFill>
                  <a:srgbClr val="222222"/>
                </a:solidFill>
                <a:latin typeface="DM Sans"/>
                <a:ea typeface="DM Sans"/>
                <a:cs typeface="DM Sans"/>
                <a:sym typeface="DM Sans"/>
              </a:rPr>
              <a:t>: creates a backup of the table before drop-recreate.</a:t>
            </a:r>
            <a:endParaRPr sz="13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t/>
            </a:r>
            <a:endParaRPr sz="1300">
              <a:solidFill>
                <a:srgbClr val="222222"/>
              </a:solidFill>
              <a:latin typeface="DM Sans"/>
              <a:ea typeface="DM Sans"/>
              <a:cs typeface="DM Sans"/>
              <a:sym typeface="DM Sans"/>
            </a:endParaRPr>
          </a:p>
          <a:p>
            <a:pPr indent="0" lvl="0" marL="0" rtl="0" algn="l">
              <a:lnSpc>
                <a:spcPct val="150000"/>
              </a:lnSpc>
              <a:spcBef>
                <a:spcPts val="0"/>
              </a:spcBef>
              <a:spcAft>
                <a:spcPts val="0"/>
              </a:spcAft>
              <a:buNone/>
            </a:pPr>
            <a:r>
              <a:t/>
            </a:r>
            <a:endParaRPr sz="1300">
              <a:solidFill>
                <a:srgbClr val="222222"/>
              </a:solidFill>
              <a:latin typeface="DM Sans"/>
              <a:ea typeface="DM Sans"/>
              <a:cs typeface="DM Sans"/>
              <a:sym typeface="DM Sans"/>
            </a:endParaRPr>
          </a:p>
        </p:txBody>
      </p:sp>
      <p:pic>
        <p:nvPicPr>
          <p:cNvPr id="2529" name="Google Shape;2529;p252"/>
          <p:cNvPicPr preferRelativeResize="0"/>
          <p:nvPr/>
        </p:nvPicPr>
        <p:blipFill rotWithShape="1">
          <a:blip r:embed="rId3">
            <a:alphaModFix/>
          </a:blip>
          <a:srcRect b="0" l="0" r="1068" t="0"/>
          <a:stretch/>
        </p:blipFill>
        <p:spPr>
          <a:xfrm>
            <a:off x="4626975" y="144600"/>
            <a:ext cx="4142999" cy="4854300"/>
          </a:xfrm>
          <a:prstGeom prst="rect">
            <a:avLst/>
          </a:prstGeom>
          <a:noFill/>
          <a:ln>
            <a:noFill/>
          </a:ln>
        </p:spPr>
      </p:pic>
      <p:sp>
        <p:nvSpPr>
          <p:cNvPr id="2530" name="Google Shape;2530;p252"/>
          <p:cNvSpPr/>
          <p:nvPr/>
        </p:nvSpPr>
        <p:spPr>
          <a:xfrm>
            <a:off x="4626975" y="1530575"/>
            <a:ext cx="4143000" cy="12177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30"/>
                                        </p:tgtEl>
                                        <p:attrNameLst>
                                          <p:attrName>style.visibility</p:attrName>
                                        </p:attrNameLst>
                                      </p:cBhvr>
                                      <p:to>
                                        <p:strVal val="visible"/>
                                      </p:to>
                                    </p:set>
                                    <p:animEffect filter="fade" transition="in">
                                      <p:cBhvr>
                                        <p:cTn dur="1000"/>
                                        <p:tgtEl>
                                          <p:spTgt spid="2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253"/>
          <p:cNvSpPr/>
          <p:nvPr/>
        </p:nvSpPr>
        <p:spPr>
          <a:xfrm>
            <a:off x="329150" y="4055051"/>
            <a:ext cx="3554700" cy="559200"/>
          </a:xfrm>
          <a:prstGeom prst="rect">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36" name="Google Shape;2536;p253"/>
          <p:cNvSpPr/>
          <p:nvPr/>
        </p:nvSpPr>
        <p:spPr>
          <a:xfrm>
            <a:off x="329150" y="1535888"/>
            <a:ext cx="3554700" cy="935400"/>
          </a:xfrm>
          <a:prstGeom prst="rect">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37" name="Google Shape;2537;p253"/>
          <p:cNvSpPr/>
          <p:nvPr/>
        </p:nvSpPr>
        <p:spPr>
          <a:xfrm>
            <a:off x="329150" y="2647988"/>
            <a:ext cx="3554700" cy="1201800"/>
          </a:xfrm>
          <a:prstGeom prst="rect">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38" name="Google Shape;2538;p253"/>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Refresh Options</a:t>
            </a:r>
            <a:endParaRPr/>
          </a:p>
        </p:txBody>
      </p:sp>
      <p:sp>
        <p:nvSpPr>
          <p:cNvPr id="2539" name="Google Shape;2539;p25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0" name="Google Shape;2540;p253"/>
          <p:cNvSpPr txBox="1"/>
          <p:nvPr/>
        </p:nvSpPr>
        <p:spPr>
          <a:xfrm>
            <a:off x="329150" y="1108525"/>
            <a:ext cx="3554700" cy="33351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solidFill>
                  <a:srgbClr val="222222"/>
                </a:solidFill>
                <a:latin typeface="DM Sans"/>
                <a:ea typeface="DM Sans"/>
                <a:cs typeface="DM Sans"/>
                <a:sym typeface="DM Sans"/>
              </a:rPr>
              <a:t>The product offers two (+1) </a:t>
            </a:r>
            <a:r>
              <a:rPr b="1" lang="en" sz="1300">
                <a:solidFill>
                  <a:srgbClr val="222222"/>
                </a:solidFill>
                <a:latin typeface="DM Sans"/>
                <a:ea typeface="DM Sans"/>
                <a:cs typeface="DM Sans"/>
                <a:sym typeface="DM Sans"/>
              </a:rPr>
              <a:t>Refresh types</a:t>
            </a:r>
            <a:r>
              <a:rPr lang="en" sz="1300">
                <a:solidFill>
                  <a:srgbClr val="222222"/>
                </a:solidFill>
                <a:latin typeface="DM Sans"/>
                <a:ea typeface="DM Sans"/>
                <a:cs typeface="DM Sans"/>
                <a:sym typeface="DM Sans"/>
              </a:rPr>
              <a:t>:</a:t>
            </a:r>
            <a:endParaRPr sz="1300">
              <a:solidFill>
                <a:srgbClr val="222222"/>
              </a:solidFill>
              <a:latin typeface="DM Sans"/>
              <a:ea typeface="DM Sans"/>
              <a:cs typeface="DM Sans"/>
              <a:sym typeface="DM Sans"/>
            </a:endParaRPr>
          </a:p>
          <a:p>
            <a:pPr indent="0" lvl="0" marL="0" rtl="0" algn="l">
              <a:lnSpc>
                <a:spcPct val="100000"/>
              </a:lnSpc>
              <a:spcBef>
                <a:spcPts val="0"/>
              </a:spcBef>
              <a:spcAft>
                <a:spcPts val="0"/>
              </a:spcAft>
              <a:buNone/>
            </a:pPr>
            <a:r>
              <a:t/>
            </a:r>
            <a:endParaRPr sz="1300">
              <a:solidFill>
                <a:srgbClr val="222222"/>
              </a:solidFill>
              <a:latin typeface="DM Sans"/>
              <a:ea typeface="DM Sans"/>
              <a:cs typeface="DM Sans"/>
              <a:sym typeface="DM Sans"/>
            </a:endParaRPr>
          </a:p>
          <a:p>
            <a:pPr indent="0" lvl="0" marL="0" marR="0" rtl="0" algn="l">
              <a:lnSpc>
                <a:spcPct val="150000"/>
              </a:lnSpc>
              <a:spcBef>
                <a:spcPts val="0"/>
              </a:spcBef>
              <a:spcAft>
                <a:spcPts val="0"/>
              </a:spcAft>
              <a:buNone/>
            </a:pPr>
            <a:r>
              <a:rPr b="1" lang="en" sz="1300">
                <a:latin typeface="DM Sans"/>
                <a:ea typeface="DM Sans"/>
                <a:cs typeface="DM Sans"/>
                <a:sym typeface="DM Sans"/>
              </a:rPr>
              <a:t>Bulk Refresh</a:t>
            </a:r>
            <a:r>
              <a:rPr lang="en" sz="1300">
                <a:latin typeface="DM Sans"/>
                <a:ea typeface="DM Sans"/>
                <a:cs typeface="DM Sans"/>
                <a:sym typeface="DM Sans"/>
              </a:rPr>
              <a:t> means that the target object is truncated, and then the bulk copy is used to refresh the data from the source.</a:t>
            </a:r>
            <a:endParaRPr sz="1300">
              <a:latin typeface="DM Sans"/>
              <a:ea typeface="DM Sans"/>
              <a:cs typeface="DM Sans"/>
              <a:sym typeface="DM Sans"/>
            </a:endParaRPr>
          </a:p>
          <a:p>
            <a:pPr indent="0" lvl="0" marL="0" marR="0" rtl="0" algn="l">
              <a:lnSpc>
                <a:spcPct val="100000"/>
              </a:lnSpc>
              <a:spcBef>
                <a:spcPts val="0"/>
              </a:spcBef>
              <a:spcAft>
                <a:spcPts val="0"/>
              </a:spcAft>
              <a:buNone/>
            </a:pPr>
            <a:r>
              <a:t/>
            </a:r>
            <a:endParaRPr b="1" sz="1300">
              <a:latin typeface="DM Sans"/>
              <a:ea typeface="DM Sans"/>
              <a:cs typeface="DM Sans"/>
              <a:sym typeface="DM Sans"/>
            </a:endParaRPr>
          </a:p>
          <a:p>
            <a:pPr indent="0" lvl="0" marL="0" marR="0" rtl="0" algn="l">
              <a:lnSpc>
                <a:spcPct val="150000"/>
              </a:lnSpc>
              <a:spcBef>
                <a:spcPts val="0"/>
              </a:spcBef>
              <a:spcAft>
                <a:spcPts val="0"/>
              </a:spcAft>
              <a:buNone/>
            </a:pPr>
            <a:r>
              <a:rPr b="1" lang="en" sz="1300">
                <a:latin typeface="DM Sans"/>
                <a:ea typeface="DM Sans"/>
                <a:cs typeface="DM Sans"/>
                <a:sym typeface="DM Sans"/>
              </a:rPr>
              <a:t>Row-by-Row Refresh</a:t>
            </a:r>
            <a:r>
              <a:rPr lang="en" sz="1300">
                <a:latin typeface="DM Sans"/>
                <a:ea typeface="DM Sans"/>
                <a:cs typeface="DM Sans"/>
                <a:sym typeface="DM Sans"/>
              </a:rPr>
              <a:t>, also referred to as </a:t>
            </a:r>
            <a:r>
              <a:rPr b="1" lang="en" sz="1300">
                <a:latin typeface="DM Sans"/>
                <a:ea typeface="DM Sans"/>
                <a:cs typeface="DM Sans"/>
                <a:sym typeface="DM Sans"/>
              </a:rPr>
              <a:t>Repair Refresh</a:t>
            </a:r>
            <a:r>
              <a:rPr lang="en" sz="1300">
                <a:latin typeface="DM Sans"/>
                <a:ea typeface="DM Sans"/>
                <a:cs typeface="DM Sans"/>
                <a:sym typeface="DM Sans"/>
              </a:rPr>
              <a:t>, compares data on read and write locations, produces a 'diff' result and updates each row individually as needed.</a:t>
            </a:r>
            <a:endParaRPr sz="1300">
              <a:latin typeface="DM Sans"/>
              <a:ea typeface="DM Sans"/>
              <a:cs typeface="DM Sans"/>
              <a:sym typeface="DM Sans"/>
            </a:endParaRPr>
          </a:p>
          <a:p>
            <a:pPr indent="0" lvl="0" marL="0" marR="0" rtl="0" algn="l">
              <a:lnSpc>
                <a:spcPct val="100000"/>
              </a:lnSpc>
              <a:spcBef>
                <a:spcPts val="0"/>
              </a:spcBef>
              <a:spcAft>
                <a:spcPts val="0"/>
              </a:spcAft>
              <a:buNone/>
            </a:pPr>
            <a:r>
              <a:t/>
            </a:r>
            <a:endParaRPr sz="1300">
              <a:latin typeface="DM Sans"/>
              <a:ea typeface="DM Sans"/>
              <a:cs typeface="DM Sans"/>
              <a:sym typeface="DM Sans"/>
            </a:endParaRPr>
          </a:p>
          <a:p>
            <a:pPr indent="0" lvl="0" marL="0" marR="0" rtl="0" algn="l">
              <a:lnSpc>
                <a:spcPct val="150000"/>
              </a:lnSpc>
              <a:spcBef>
                <a:spcPts val="0"/>
              </a:spcBef>
              <a:spcAft>
                <a:spcPts val="0"/>
              </a:spcAft>
              <a:buNone/>
            </a:pPr>
            <a:r>
              <a:rPr b="1" lang="en" sz="1300">
                <a:latin typeface="DM Sans"/>
                <a:ea typeface="DM Sans"/>
                <a:cs typeface="DM Sans"/>
                <a:sym typeface="DM Sans"/>
              </a:rPr>
              <a:t>Upsert Refresh</a:t>
            </a:r>
            <a:r>
              <a:rPr lang="en" sz="1300">
                <a:latin typeface="DM Sans"/>
                <a:ea typeface="DM Sans"/>
                <a:cs typeface="DM Sans"/>
                <a:sym typeface="DM Sans"/>
              </a:rPr>
              <a:t>: A refresh is done using MERGE.</a:t>
            </a:r>
            <a:endParaRPr sz="1300">
              <a:latin typeface="DM Sans"/>
              <a:ea typeface="DM Sans"/>
              <a:cs typeface="DM Sans"/>
              <a:sym typeface="DM Sans"/>
            </a:endParaRPr>
          </a:p>
        </p:txBody>
      </p:sp>
      <p:pic>
        <p:nvPicPr>
          <p:cNvPr id="2541" name="Google Shape;2541;p253"/>
          <p:cNvPicPr preferRelativeResize="0"/>
          <p:nvPr/>
        </p:nvPicPr>
        <p:blipFill rotWithShape="1">
          <a:blip r:embed="rId3">
            <a:alphaModFix/>
          </a:blip>
          <a:srcRect b="0" l="0" r="1068" t="0"/>
          <a:stretch/>
        </p:blipFill>
        <p:spPr>
          <a:xfrm>
            <a:off x="4626975" y="144600"/>
            <a:ext cx="4142999" cy="4854300"/>
          </a:xfrm>
          <a:prstGeom prst="rect">
            <a:avLst/>
          </a:prstGeom>
          <a:noFill/>
          <a:ln>
            <a:noFill/>
          </a:ln>
        </p:spPr>
      </p:pic>
      <p:sp>
        <p:nvSpPr>
          <p:cNvPr id="2542" name="Google Shape;2542;p253"/>
          <p:cNvSpPr/>
          <p:nvPr/>
        </p:nvSpPr>
        <p:spPr>
          <a:xfrm>
            <a:off x="4665300" y="2755275"/>
            <a:ext cx="3977100" cy="5238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42"/>
                                        </p:tgtEl>
                                        <p:attrNameLst>
                                          <p:attrName>style.visibility</p:attrName>
                                        </p:attrNameLst>
                                      </p:cBhvr>
                                      <p:to>
                                        <p:strVal val="visible"/>
                                      </p:to>
                                    </p:set>
                                    <p:animEffect filter="fade" transition="in">
                                      <p:cBhvr>
                                        <p:cTn dur="1000"/>
                                        <p:tgtEl>
                                          <p:spTgt spid="2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254"/>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Isolated Refresh</a:t>
            </a:r>
            <a:endParaRPr/>
          </a:p>
        </p:txBody>
      </p:sp>
      <p:sp>
        <p:nvSpPr>
          <p:cNvPr id="2548" name="Google Shape;2548;p25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9" name="Google Shape;2549;p254"/>
          <p:cNvSpPr txBox="1"/>
          <p:nvPr/>
        </p:nvSpPr>
        <p:spPr>
          <a:xfrm>
            <a:off x="329150" y="1874575"/>
            <a:ext cx="3554700" cy="2356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300">
                <a:latin typeface="DM Sans"/>
                <a:ea typeface="DM Sans"/>
                <a:cs typeface="DM Sans"/>
                <a:sym typeface="DM Sans"/>
              </a:rPr>
              <a:t>Enable table isolation during refresh. Isolated table refresh allows integrate jobs to continue for tables that are not part of the isolated refresh. The integrate jobs for the isolated tables will resume once the refresh is complete.</a:t>
            </a:r>
            <a:endParaRPr sz="1300">
              <a:latin typeface="DM Sans"/>
              <a:ea typeface="DM Sans"/>
              <a:cs typeface="DM Sans"/>
              <a:sym typeface="DM Sans"/>
            </a:endParaRPr>
          </a:p>
          <a:p>
            <a:pPr indent="0" lvl="0" marL="0" rtl="0" algn="l">
              <a:lnSpc>
                <a:spcPct val="150000"/>
              </a:lnSpc>
              <a:spcBef>
                <a:spcPts val="0"/>
              </a:spcBef>
              <a:spcAft>
                <a:spcPts val="0"/>
              </a:spcAft>
              <a:buNone/>
            </a:pPr>
            <a:r>
              <a:t/>
            </a:r>
            <a:endParaRPr sz="1300">
              <a:latin typeface="DM Sans"/>
              <a:ea typeface="DM Sans"/>
              <a:cs typeface="DM Sans"/>
              <a:sym typeface="DM Sans"/>
            </a:endParaRPr>
          </a:p>
          <a:p>
            <a:pPr indent="0" lvl="0" marL="0" rtl="0" algn="l">
              <a:lnSpc>
                <a:spcPct val="150000"/>
              </a:lnSpc>
              <a:spcBef>
                <a:spcPts val="0"/>
              </a:spcBef>
              <a:spcAft>
                <a:spcPts val="0"/>
              </a:spcAft>
              <a:buNone/>
            </a:pPr>
            <a:r>
              <a:rPr lang="en" sz="1300">
                <a:latin typeface="DM Sans"/>
                <a:ea typeface="DM Sans"/>
                <a:cs typeface="DM Sans"/>
                <a:sym typeface="DM Sans"/>
              </a:rPr>
              <a:t>Available only in 6.2.5/0 (early adopter)</a:t>
            </a:r>
            <a:endParaRPr sz="1300">
              <a:latin typeface="DM Sans"/>
              <a:ea typeface="DM Sans"/>
              <a:cs typeface="DM Sans"/>
              <a:sym typeface="DM Sans"/>
            </a:endParaRPr>
          </a:p>
        </p:txBody>
      </p:sp>
      <p:pic>
        <p:nvPicPr>
          <p:cNvPr id="2550" name="Google Shape;2550;p254"/>
          <p:cNvPicPr preferRelativeResize="0"/>
          <p:nvPr/>
        </p:nvPicPr>
        <p:blipFill rotWithShape="1">
          <a:blip r:embed="rId3">
            <a:alphaModFix/>
          </a:blip>
          <a:srcRect b="0" l="989" r="31702" t="3623"/>
          <a:stretch/>
        </p:blipFill>
        <p:spPr>
          <a:xfrm>
            <a:off x="4421950" y="2369425"/>
            <a:ext cx="4041652" cy="1037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sp>
        <p:nvSpPr>
          <p:cNvPr id="2555" name="Google Shape;2555;p255"/>
          <p:cNvSpPr/>
          <p:nvPr/>
        </p:nvSpPr>
        <p:spPr>
          <a:xfrm>
            <a:off x="329275" y="1872525"/>
            <a:ext cx="3554700" cy="699300"/>
          </a:xfrm>
          <a:prstGeom prst="rect">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56" name="Google Shape;2556;p255"/>
          <p:cNvSpPr/>
          <p:nvPr/>
        </p:nvSpPr>
        <p:spPr>
          <a:xfrm>
            <a:off x="329150" y="2696025"/>
            <a:ext cx="3554700" cy="559200"/>
          </a:xfrm>
          <a:prstGeom prst="rect">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57" name="Google Shape;2557;p255"/>
          <p:cNvSpPr/>
          <p:nvPr/>
        </p:nvSpPr>
        <p:spPr>
          <a:xfrm>
            <a:off x="329275" y="3379425"/>
            <a:ext cx="3554700" cy="1188300"/>
          </a:xfrm>
          <a:prstGeom prst="rect">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58" name="Google Shape;2558;p255"/>
          <p:cNvSpPr txBox="1"/>
          <p:nvPr/>
        </p:nvSpPr>
        <p:spPr>
          <a:xfrm>
            <a:off x="329150" y="1108525"/>
            <a:ext cx="3554700" cy="1532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solidFill>
                  <a:srgbClr val="222222"/>
                </a:solidFill>
                <a:latin typeface="DM Sans"/>
                <a:ea typeface="DM Sans"/>
                <a:cs typeface="DM Sans"/>
                <a:sym typeface="DM Sans"/>
              </a:rPr>
              <a:t>Online refresh allows proper refresh from a database that is continuously being changed.</a:t>
            </a:r>
            <a:endParaRPr>
              <a:solidFill>
                <a:srgbClr val="222222"/>
              </a:solidFill>
              <a:latin typeface="DM Sans"/>
              <a:ea typeface="DM Sans"/>
              <a:cs typeface="DM Sans"/>
              <a:sym typeface="DM Sans"/>
            </a:endParaRPr>
          </a:p>
          <a:p>
            <a:pPr indent="0" lvl="0" marL="0" rtl="0" algn="l">
              <a:lnSpc>
                <a:spcPct val="100000"/>
              </a:lnSpc>
              <a:spcBef>
                <a:spcPts val="1200"/>
              </a:spcBef>
              <a:spcAft>
                <a:spcPts val="0"/>
              </a:spcAft>
              <a:buNone/>
            </a:pPr>
            <a:r>
              <a:rPr b="1" lang="en" sz="1100"/>
              <a:t>Changes before refresh are skipped by both capture and integrate jobs</a:t>
            </a:r>
            <a:endParaRPr b="1" sz="1100"/>
          </a:p>
          <a:p>
            <a:pPr indent="0" lvl="0" marL="0" rtl="0" algn="l">
              <a:lnSpc>
                <a:spcPct val="100000"/>
              </a:lnSpc>
              <a:spcBef>
                <a:spcPts val="1200"/>
              </a:spcBef>
              <a:spcAft>
                <a:spcPts val="0"/>
              </a:spcAft>
              <a:buNone/>
            </a:pPr>
            <a:r>
              <a:rPr lang="en" sz="1100"/>
              <a:t>Read / Write skipping. For single cap / integ</a:t>
            </a:r>
            <a:endParaRPr sz="1100"/>
          </a:p>
          <a:p>
            <a:pPr indent="0" lvl="0" marL="0" marR="0" rtl="0" algn="l">
              <a:lnSpc>
                <a:spcPct val="100000"/>
              </a:lnSpc>
              <a:spcBef>
                <a:spcPts val="1200"/>
              </a:spcBef>
              <a:spcAft>
                <a:spcPts val="0"/>
              </a:spcAft>
              <a:buNone/>
            </a:pPr>
            <a:r>
              <a:rPr b="1" lang="en" sz="1100"/>
              <a:t>Only integrate job skips changes before refresh</a:t>
            </a:r>
            <a:endParaRPr b="1" sz="1100"/>
          </a:p>
          <a:p>
            <a:pPr indent="0" lvl="0" marL="0" marR="0" rtl="0" algn="l">
              <a:lnSpc>
                <a:spcPct val="100000"/>
              </a:lnSpc>
              <a:spcBef>
                <a:spcPts val="1200"/>
              </a:spcBef>
              <a:spcAft>
                <a:spcPts val="0"/>
              </a:spcAft>
              <a:buNone/>
            </a:pPr>
            <a:r>
              <a:rPr lang="en" sz="1100"/>
              <a:t>Write only. Useful for multiple integrates.</a:t>
            </a:r>
            <a:endParaRPr sz="1100"/>
          </a:p>
          <a:p>
            <a:pPr indent="0" lvl="0" marL="0" rtl="0" algn="l">
              <a:lnSpc>
                <a:spcPct val="100000"/>
              </a:lnSpc>
              <a:spcBef>
                <a:spcPts val="1200"/>
              </a:spcBef>
              <a:spcAft>
                <a:spcPts val="0"/>
              </a:spcAft>
              <a:buNone/>
            </a:pPr>
            <a:r>
              <a:rPr b="1" lang="en" sz="1100"/>
              <a:t>No changes are skipped, but changes before end of refresh are integrated with resiliency</a:t>
            </a:r>
            <a:endParaRPr b="1" sz="1100"/>
          </a:p>
          <a:p>
            <a:pPr indent="0" lvl="0" marL="0" rtl="0" algn="l">
              <a:lnSpc>
                <a:spcPct val="100000"/>
              </a:lnSpc>
              <a:spcBef>
                <a:spcPts val="1200"/>
              </a:spcBef>
              <a:spcAft>
                <a:spcPts val="1200"/>
              </a:spcAft>
              <a:buNone/>
            </a:pPr>
            <a:r>
              <a:rPr lang="en" sz="1100"/>
              <a:t>No skipping. Changes that occurred before the refresh are not skipped, only special handling is activated for changes that occurred during the refresh. Useful for Restricted Refresh.</a:t>
            </a:r>
            <a:endParaRPr sz="1100"/>
          </a:p>
        </p:txBody>
      </p:sp>
      <p:sp>
        <p:nvSpPr>
          <p:cNvPr id="2559" name="Google Shape;2559;p255"/>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Refresh Options</a:t>
            </a:r>
            <a:endParaRPr/>
          </a:p>
        </p:txBody>
      </p:sp>
      <p:sp>
        <p:nvSpPr>
          <p:cNvPr id="2560" name="Google Shape;2560;p25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61" name="Google Shape;2561;p255"/>
          <p:cNvPicPr preferRelativeResize="0"/>
          <p:nvPr/>
        </p:nvPicPr>
        <p:blipFill rotWithShape="1">
          <a:blip r:embed="rId3">
            <a:alphaModFix/>
          </a:blip>
          <a:srcRect b="0" l="0" r="1068" t="0"/>
          <a:stretch/>
        </p:blipFill>
        <p:spPr>
          <a:xfrm>
            <a:off x="4626975" y="144600"/>
            <a:ext cx="4142999" cy="4854300"/>
          </a:xfrm>
          <a:prstGeom prst="rect">
            <a:avLst/>
          </a:prstGeom>
          <a:noFill/>
          <a:ln>
            <a:noFill/>
          </a:ln>
        </p:spPr>
      </p:pic>
      <p:sp>
        <p:nvSpPr>
          <p:cNvPr id="2562" name="Google Shape;2562;p255"/>
          <p:cNvSpPr/>
          <p:nvPr/>
        </p:nvSpPr>
        <p:spPr>
          <a:xfrm flipH="1" rot="10800000">
            <a:off x="4709350" y="3258650"/>
            <a:ext cx="4004400" cy="3120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62"/>
                                        </p:tgtEl>
                                        <p:attrNameLst>
                                          <p:attrName>style.visibility</p:attrName>
                                        </p:attrNameLst>
                                      </p:cBhvr>
                                      <p:to>
                                        <p:strVal val="visible"/>
                                      </p:to>
                                    </p:set>
                                    <p:animEffect filter="fade" transition="in">
                                      <p:cBhvr>
                                        <p:cTn dur="1000"/>
                                        <p:tgtEl>
                                          <p:spTgt spid="2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256"/>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Refresh Options</a:t>
            </a:r>
            <a:endParaRPr/>
          </a:p>
        </p:txBody>
      </p:sp>
      <p:sp>
        <p:nvSpPr>
          <p:cNvPr id="2568" name="Google Shape;2568;p25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9" name="Google Shape;2569;p256"/>
          <p:cNvSpPr txBox="1"/>
          <p:nvPr/>
        </p:nvSpPr>
        <p:spPr>
          <a:xfrm>
            <a:off x="329150" y="1108525"/>
            <a:ext cx="3666000" cy="3060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lang="en">
                <a:solidFill>
                  <a:srgbClr val="222222"/>
                </a:solidFill>
                <a:latin typeface="DM Sans"/>
                <a:ea typeface="DM Sans"/>
                <a:cs typeface="DM Sans"/>
                <a:sym typeface="DM Sans"/>
              </a:rPr>
              <a:t>Parallelism allows loading tables on multiple threads. Each thread works on a single table.</a:t>
            </a:r>
            <a:r>
              <a:rPr lang="en">
                <a:solidFill>
                  <a:srgbClr val="222222"/>
                </a:solidFill>
                <a:latin typeface="DM Sans"/>
                <a:ea typeface="DM Sans"/>
                <a:cs typeface="DM Sans"/>
                <a:sym typeface="DM Sans"/>
              </a:rPr>
              <a:t> </a:t>
            </a:r>
            <a:endParaRPr>
              <a:solidFill>
                <a:srgbClr val="222222"/>
              </a:solidFill>
              <a:latin typeface="DM Sans"/>
              <a:ea typeface="DM Sans"/>
              <a:cs typeface="DM Sans"/>
              <a:sym typeface="DM Sans"/>
            </a:endParaRPr>
          </a:p>
          <a:p>
            <a:pPr indent="0" lvl="0" marL="0" marR="0" rtl="0" algn="l">
              <a:lnSpc>
                <a:spcPct val="100000"/>
              </a:lnSpc>
              <a:spcBef>
                <a:spcPts val="0"/>
              </a:spcBef>
              <a:spcAft>
                <a:spcPts val="0"/>
              </a:spcAft>
              <a:buNone/>
            </a:pPr>
            <a:r>
              <a:t/>
            </a:r>
            <a:endParaRPr>
              <a:solidFill>
                <a:srgbClr val="222222"/>
              </a:solidFill>
              <a:latin typeface="DM Sans"/>
              <a:ea typeface="DM Sans"/>
              <a:cs typeface="DM Sans"/>
              <a:sym typeface="DM Sans"/>
            </a:endParaRPr>
          </a:p>
          <a:p>
            <a:pPr indent="0" lvl="0" marL="0" marR="0" rtl="0" algn="l">
              <a:lnSpc>
                <a:spcPct val="150000"/>
              </a:lnSpc>
              <a:spcBef>
                <a:spcPts val="0"/>
              </a:spcBef>
              <a:spcAft>
                <a:spcPts val="0"/>
              </a:spcAft>
              <a:buNone/>
            </a:pPr>
            <a:r>
              <a:rPr lang="en">
                <a:solidFill>
                  <a:srgbClr val="222222"/>
                </a:solidFill>
                <a:latin typeface="DM Sans"/>
                <a:ea typeface="DM Sans"/>
                <a:cs typeface="DM Sans"/>
                <a:sym typeface="DM Sans"/>
              </a:rPr>
              <a:t>Tables are loaded in alphabetical order.</a:t>
            </a:r>
            <a:endParaRPr>
              <a:solidFill>
                <a:srgbClr val="222222"/>
              </a:solidFill>
              <a:latin typeface="DM Sans"/>
              <a:ea typeface="DM Sans"/>
              <a:cs typeface="DM Sans"/>
              <a:sym typeface="DM Sans"/>
            </a:endParaRPr>
          </a:p>
          <a:p>
            <a:pPr indent="0" lvl="0" marL="0" marR="0" rtl="0" algn="l">
              <a:lnSpc>
                <a:spcPct val="100000"/>
              </a:lnSpc>
              <a:spcBef>
                <a:spcPts val="0"/>
              </a:spcBef>
              <a:spcAft>
                <a:spcPts val="0"/>
              </a:spcAft>
              <a:buNone/>
            </a:pPr>
            <a:r>
              <a:rPr lang="en">
                <a:solidFill>
                  <a:srgbClr val="222222"/>
                </a:solidFill>
                <a:latin typeface="DM Sans"/>
                <a:ea typeface="DM Sans"/>
                <a:cs typeface="DM Sans"/>
                <a:sym typeface="DM Sans"/>
              </a:rPr>
              <a:t> </a:t>
            </a:r>
            <a:endParaRPr>
              <a:solidFill>
                <a:srgbClr val="222222"/>
              </a:solidFill>
              <a:latin typeface="DM Sans"/>
              <a:ea typeface="DM Sans"/>
              <a:cs typeface="DM Sans"/>
              <a:sym typeface="DM Sans"/>
            </a:endParaRPr>
          </a:p>
          <a:p>
            <a:pPr indent="0" lvl="0" marL="0" marR="0" rtl="0" algn="l">
              <a:lnSpc>
                <a:spcPct val="150000"/>
              </a:lnSpc>
              <a:spcBef>
                <a:spcPts val="0"/>
              </a:spcBef>
              <a:spcAft>
                <a:spcPts val="0"/>
              </a:spcAft>
              <a:buNone/>
            </a:pPr>
            <a:r>
              <a:rPr lang="en">
                <a:solidFill>
                  <a:srgbClr val="222222"/>
                </a:solidFill>
                <a:latin typeface="DM Sans"/>
                <a:ea typeface="DM Sans"/>
                <a:cs typeface="DM Sans"/>
                <a:sym typeface="DM Sans"/>
              </a:rPr>
              <a:t>Slicing allows you to split tables if required.</a:t>
            </a:r>
            <a:endParaRPr>
              <a:solidFill>
                <a:srgbClr val="222222"/>
              </a:solidFill>
              <a:latin typeface="DM Sans"/>
              <a:ea typeface="DM Sans"/>
              <a:cs typeface="DM Sans"/>
              <a:sym typeface="DM Sans"/>
            </a:endParaRPr>
          </a:p>
          <a:p>
            <a:pPr indent="0" lvl="0" marL="0" marR="0" rtl="0" algn="l">
              <a:lnSpc>
                <a:spcPct val="100000"/>
              </a:lnSpc>
              <a:spcBef>
                <a:spcPts val="0"/>
              </a:spcBef>
              <a:spcAft>
                <a:spcPts val="0"/>
              </a:spcAft>
              <a:buNone/>
            </a:pPr>
            <a:r>
              <a:t/>
            </a:r>
            <a:endParaRPr>
              <a:solidFill>
                <a:srgbClr val="222222"/>
              </a:solidFill>
              <a:latin typeface="DM Sans"/>
              <a:ea typeface="DM Sans"/>
              <a:cs typeface="DM Sans"/>
              <a:sym typeface="DM Sans"/>
            </a:endParaRPr>
          </a:p>
          <a:p>
            <a:pPr indent="0" lvl="0" marL="0" marR="0" rtl="0" algn="l">
              <a:lnSpc>
                <a:spcPct val="150000"/>
              </a:lnSpc>
              <a:spcBef>
                <a:spcPts val="0"/>
              </a:spcBef>
              <a:spcAft>
                <a:spcPts val="0"/>
              </a:spcAft>
              <a:buNone/>
            </a:pPr>
            <a:r>
              <a:rPr i="1" lang="en" sz="1200">
                <a:solidFill>
                  <a:srgbClr val="222222"/>
                </a:solidFill>
                <a:latin typeface="DM Sans"/>
                <a:ea typeface="DM Sans"/>
                <a:cs typeface="DM Sans"/>
                <a:sym typeface="DM Sans"/>
              </a:rPr>
              <a:t>We talk more about slicing in the next section.</a:t>
            </a:r>
            <a:endParaRPr i="1" sz="1200">
              <a:solidFill>
                <a:srgbClr val="222222"/>
              </a:solidFill>
              <a:latin typeface="DM Sans"/>
              <a:ea typeface="DM Sans"/>
              <a:cs typeface="DM Sans"/>
              <a:sym typeface="DM Sans"/>
            </a:endParaRPr>
          </a:p>
        </p:txBody>
      </p:sp>
      <p:pic>
        <p:nvPicPr>
          <p:cNvPr id="2570" name="Google Shape;2570;p256"/>
          <p:cNvPicPr preferRelativeResize="0"/>
          <p:nvPr/>
        </p:nvPicPr>
        <p:blipFill rotWithShape="1">
          <a:blip r:embed="rId3">
            <a:alphaModFix/>
          </a:blip>
          <a:srcRect b="0" l="0" r="1068" t="0"/>
          <a:stretch/>
        </p:blipFill>
        <p:spPr>
          <a:xfrm>
            <a:off x="4626975" y="144600"/>
            <a:ext cx="4142999" cy="4854300"/>
          </a:xfrm>
          <a:prstGeom prst="rect">
            <a:avLst/>
          </a:prstGeom>
          <a:noFill/>
          <a:ln>
            <a:noFill/>
          </a:ln>
        </p:spPr>
      </p:pic>
      <p:sp>
        <p:nvSpPr>
          <p:cNvPr id="2571" name="Google Shape;2571;p256"/>
          <p:cNvSpPr/>
          <p:nvPr/>
        </p:nvSpPr>
        <p:spPr>
          <a:xfrm>
            <a:off x="4671925" y="3542700"/>
            <a:ext cx="4143000" cy="5844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71"/>
                                        </p:tgtEl>
                                        <p:attrNameLst>
                                          <p:attrName>style.visibility</p:attrName>
                                        </p:attrNameLst>
                                      </p:cBhvr>
                                      <p:to>
                                        <p:strVal val="visible"/>
                                      </p:to>
                                    </p:set>
                                    <p:animEffect filter="fade" transition="in">
                                      <p:cBhvr>
                                        <p:cTn dur="1000"/>
                                        <p:tgtEl>
                                          <p:spTgt spid="2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257"/>
          <p:cNvSpPr/>
          <p:nvPr/>
        </p:nvSpPr>
        <p:spPr>
          <a:xfrm>
            <a:off x="294525" y="2450138"/>
            <a:ext cx="4002600" cy="600900"/>
          </a:xfrm>
          <a:prstGeom prst="rect">
            <a:avLst/>
          </a:prstGeom>
          <a:solidFill>
            <a:srgbClr val="DBDBDB"/>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577" name="Google Shape;2577;p257"/>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Refresh Options</a:t>
            </a:r>
            <a:endParaRPr/>
          </a:p>
        </p:txBody>
      </p:sp>
      <p:sp>
        <p:nvSpPr>
          <p:cNvPr id="2578" name="Google Shape;2578;p25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79" name="Google Shape;2579;p257"/>
          <p:cNvPicPr preferRelativeResize="0"/>
          <p:nvPr/>
        </p:nvPicPr>
        <p:blipFill rotWithShape="1">
          <a:blip r:embed="rId3">
            <a:alphaModFix/>
          </a:blip>
          <a:srcRect b="0" l="0" r="990" t="0"/>
          <a:stretch/>
        </p:blipFill>
        <p:spPr>
          <a:xfrm>
            <a:off x="4626975" y="144600"/>
            <a:ext cx="4146300" cy="4854300"/>
          </a:xfrm>
          <a:prstGeom prst="rect">
            <a:avLst/>
          </a:prstGeom>
          <a:noFill/>
          <a:ln>
            <a:noFill/>
          </a:ln>
        </p:spPr>
      </p:pic>
      <p:sp>
        <p:nvSpPr>
          <p:cNvPr id="2580" name="Google Shape;2580;p257"/>
          <p:cNvSpPr/>
          <p:nvPr/>
        </p:nvSpPr>
        <p:spPr>
          <a:xfrm>
            <a:off x="4668475" y="4106625"/>
            <a:ext cx="4104900" cy="8580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1" name="Google Shape;2581;p257"/>
          <p:cNvSpPr txBox="1"/>
          <p:nvPr/>
        </p:nvSpPr>
        <p:spPr>
          <a:xfrm>
            <a:off x="329150" y="1108525"/>
            <a:ext cx="3968100" cy="3508800"/>
          </a:xfrm>
          <a:prstGeom prst="rect">
            <a:avLst/>
          </a:prstGeom>
          <a:noFill/>
          <a:ln>
            <a:noFill/>
          </a:ln>
        </p:spPr>
        <p:txBody>
          <a:bodyPr anchorCtr="0" anchor="t" bIns="0" lIns="0" spcFirstLastPara="1" rIns="23000" wrap="square" tIns="0">
            <a:noAutofit/>
          </a:bodyPr>
          <a:lstStyle/>
          <a:p>
            <a:pPr indent="0" lvl="0" marL="0" marR="0" rtl="0" algn="l">
              <a:lnSpc>
                <a:spcPct val="150000"/>
              </a:lnSpc>
              <a:spcBef>
                <a:spcPts val="0"/>
              </a:spcBef>
              <a:spcAft>
                <a:spcPts val="0"/>
              </a:spcAft>
              <a:buNone/>
            </a:pPr>
            <a:r>
              <a:rPr lang="en" sz="1300">
                <a:solidFill>
                  <a:srgbClr val="222222"/>
                </a:solidFill>
                <a:latin typeface="DM Sans"/>
                <a:ea typeface="DM Sans"/>
                <a:cs typeface="DM Sans"/>
                <a:sym typeface="DM Sans"/>
              </a:rPr>
              <a:t>Each Refresh Task is named </a:t>
            </a:r>
            <a:r>
              <a:rPr b="1" i="1" lang="en" sz="1300">
                <a:solidFill>
                  <a:srgbClr val="222222"/>
                </a:solidFill>
                <a:latin typeface="DM Sans"/>
                <a:ea typeface="DM Sans"/>
                <a:cs typeface="DM Sans"/>
                <a:sym typeface="DM Sans"/>
              </a:rPr>
              <a:t>refr</a:t>
            </a:r>
            <a:r>
              <a:rPr lang="en" sz="1300">
                <a:solidFill>
                  <a:srgbClr val="222222"/>
                </a:solidFill>
                <a:latin typeface="DM Sans"/>
                <a:ea typeface="DM Sans"/>
                <a:cs typeface="DM Sans"/>
                <a:sym typeface="DM Sans"/>
              </a:rPr>
              <a:t> by default. </a:t>
            </a:r>
            <a:endParaRPr sz="1300">
              <a:solidFill>
                <a:srgbClr val="222222"/>
              </a:solidFill>
              <a:latin typeface="DM Sans"/>
              <a:ea typeface="DM Sans"/>
              <a:cs typeface="DM Sans"/>
              <a:sym typeface="DM Sans"/>
            </a:endParaRPr>
          </a:p>
          <a:p>
            <a:pPr indent="0" lvl="0" marL="0" marR="0" rtl="0" algn="l">
              <a:lnSpc>
                <a:spcPct val="150000"/>
              </a:lnSpc>
              <a:spcBef>
                <a:spcPts val="0"/>
              </a:spcBef>
              <a:spcAft>
                <a:spcPts val="0"/>
              </a:spcAft>
              <a:buNone/>
            </a:pPr>
            <a:r>
              <a:rPr lang="en" sz="1300">
                <a:solidFill>
                  <a:srgbClr val="222222"/>
                </a:solidFill>
                <a:latin typeface="DM Sans"/>
                <a:ea typeface="DM Sans"/>
                <a:cs typeface="DM Sans"/>
                <a:sym typeface="DM Sans"/>
              </a:rPr>
              <a:t>This can be changed in option </a:t>
            </a:r>
            <a:r>
              <a:rPr b="1" lang="en" sz="1300">
                <a:solidFill>
                  <a:srgbClr val="222222"/>
                </a:solidFill>
                <a:latin typeface="DM Sans"/>
                <a:ea typeface="DM Sans"/>
                <a:cs typeface="DM Sans"/>
                <a:sym typeface="DM Sans"/>
              </a:rPr>
              <a:t>Refresh Task Name</a:t>
            </a:r>
            <a:r>
              <a:rPr lang="en" sz="1300">
                <a:solidFill>
                  <a:srgbClr val="222222"/>
                </a:solidFill>
                <a:latin typeface="DM Sans"/>
                <a:ea typeface="DM Sans"/>
                <a:cs typeface="DM Sans"/>
                <a:sym typeface="DM Sans"/>
              </a:rPr>
              <a:t>.</a:t>
            </a:r>
            <a:r>
              <a:rPr lang="en" sz="1300">
                <a:solidFill>
                  <a:srgbClr val="222222"/>
                </a:solidFill>
                <a:latin typeface="DM Sans"/>
                <a:ea typeface="DM Sans"/>
                <a:cs typeface="DM Sans"/>
                <a:sym typeface="DM Sans"/>
              </a:rPr>
              <a:t> </a:t>
            </a:r>
            <a:endParaRPr sz="1300">
              <a:solidFill>
                <a:srgbClr val="222222"/>
              </a:solidFill>
              <a:latin typeface="DM Sans"/>
              <a:ea typeface="DM Sans"/>
              <a:cs typeface="DM Sans"/>
              <a:sym typeface="DM Sans"/>
            </a:endParaRPr>
          </a:p>
          <a:p>
            <a:pPr indent="0" lvl="0" marL="0" marR="0" rtl="0" algn="l">
              <a:lnSpc>
                <a:spcPct val="150000"/>
              </a:lnSpc>
              <a:spcBef>
                <a:spcPts val="0"/>
              </a:spcBef>
              <a:spcAft>
                <a:spcPts val="0"/>
              </a:spcAft>
              <a:buNone/>
            </a:pPr>
            <a:r>
              <a:rPr lang="en" sz="1300">
                <a:solidFill>
                  <a:srgbClr val="222222"/>
                </a:solidFill>
                <a:latin typeface="DM Sans"/>
                <a:ea typeface="DM Sans"/>
                <a:cs typeface="DM Sans"/>
                <a:sym typeface="DM Sans"/>
              </a:rPr>
              <a:t>Name must be lowercase and start with “r”.</a:t>
            </a:r>
            <a:endParaRPr sz="1300">
              <a:solidFill>
                <a:srgbClr val="222222"/>
              </a:solidFill>
              <a:latin typeface="DM Sans"/>
              <a:ea typeface="DM Sans"/>
              <a:cs typeface="DM Sans"/>
              <a:sym typeface="DM Sans"/>
            </a:endParaRPr>
          </a:p>
          <a:p>
            <a:pPr indent="0" lvl="0" marL="0" marR="0" rtl="0" algn="l">
              <a:lnSpc>
                <a:spcPct val="150000"/>
              </a:lnSpc>
              <a:spcBef>
                <a:spcPts val="0"/>
              </a:spcBef>
              <a:spcAft>
                <a:spcPts val="0"/>
              </a:spcAft>
              <a:buNone/>
            </a:pPr>
            <a:r>
              <a:rPr lang="en" sz="1300">
                <a:solidFill>
                  <a:srgbClr val="222222"/>
                </a:solidFill>
                <a:latin typeface="DM Sans"/>
                <a:ea typeface="DM Sans"/>
                <a:cs typeface="DM Sans"/>
                <a:sym typeface="DM Sans"/>
              </a:rPr>
              <a:t>The name has a limit of 8 characters.</a:t>
            </a:r>
            <a:endParaRPr sz="1300">
              <a:solidFill>
                <a:srgbClr val="222222"/>
              </a:solidFill>
              <a:latin typeface="DM Sans"/>
              <a:ea typeface="DM Sans"/>
              <a:cs typeface="DM Sans"/>
              <a:sym typeface="DM Sans"/>
            </a:endParaRPr>
          </a:p>
          <a:p>
            <a:pPr indent="0" lvl="0" marL="0" rtl="0" algn="l">
              <a:lnSpc>
                <a:spcPct val="100000"/>
              </a:lnSpc>
              <a:spcBef>
                <a:spcPts val="0"/>
              </a:spcBef>
              <a:spcAft>
                <a:spcPts val="0"/>
              </a:spcAft>
              <a:buNone/>
            </a:pPr>
            <a:r>
              <a:t/>
            </a:r>
            <a:endParaRPr sz="1300">
              <a:solidFill>
                <a:srgbClr val="222222"/>
              </a:solidFill>
              <a:latin typeface="DM Sans"/>
              <a:ea typeface="DM Sans"/>
              <a:cs typeface="DM Sans"/>
              <a:sym typeface="DM Sans"/>
            </a:endParaRPr>
          </a:p>
          <a:p>
            <a:pPr indent="0" lvl="0" marL="0" marR="0" rtl="0" algn="l">
              <a:lnSpc>
                <a:spcPct val="150000"/>
              </a:lnSpc>
              <a:spcBef>
                <a:spcPts val="0"/>
              </a:spcBef>
              <a:spcAft>
                <a:spcPts val="0"/>
              </a:spcAft>
              <a:buNone/>
            </a:pPr>
            <a:r>
              <a:rPr lang="en" sz="1300">
                <a:solidFill>
                  <a:srgbClr val="222222"/>
                </a:solidFill>
                <a:latin typeface="DM Sans"/>
                <a:ea typeface="DM Sans"/>
                <a:cs typeface="DM Sans"/>
                <a:sym typeface="DM Sans"/>
              </a:rPr>
              <a:t>It is </a:t>
            </a:r>
            <a:r>
              <a:rPr lang="en" sz="1300">
                <a:solidFill>
                  <a:srgbClr val="222222"/>
                </a:solidFill>
                <a:latin typeface="DM Sans"/>
                <a:ea typeface="DM Sans"/>
                <a:cs typeface="DM Sans"/>
                <a:sym typeface="DM Sans"/>
              </a:rPr>
              <a:t>important to name Refresh Tasks, otherwise the task script will be overwritten.</a:t>
            </a:r>
            <a:endParaRPr sz="1300">
              <a:solidFill>
                <a:srgbClr val="222222"/>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00">
              <a:solidFill>
                <a:srgbClr val="222222"/>
              </a:solidFill>
              <a:latin typeface="DM Sans"/>
              <a:ea typeface="DM Sans"/>
              <a:cs typeface="DM Sans"/>
              <a:sym typeface="DM Sans"/>
            </a:endParaRPr>
          </a:p>
          <a:p>
            <a:pPr indent="0" lvl="0" marL="0" marR="0" rtl="0" algn="l">
              <a:lnSpc>
                <a:spcPct val="150000"/>
              </a:lnSpc>
              <a:spcBef>
                <a:spcPts val="0"/>
              </a:spcBef>
              <a:spcAft>
                <a:spcPts val="0"/>
              </a:spcAft>
              <a:buNone/>
            </a:pPr>
            <a:r>
              <a:rPr lang="en" sz="1300">
                <a:solidFill>
                  <a:srgbClr val="222222"/>
                </a:solidFill>
                <a:latin typeface="DM Sans"/>
                <a:ea typeface="DM Sans"/>
                <a:cs typeface="DM Sans"/>
                <a:sym typeface="DM Sans"/>
              </a:rPr>
              <a:t>Choose from contexts to control what actions are used for the Refresh Task.</a:t>
            </a:r>
            <a:endParaRPr sz="1300">
              <a:solidFill>
                <a:srgbClr val="222222"/>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00">
              <a:solidFill>
                <a:srgbClr val="222222"/>
              </a:solidFill>
              <a:latin typeface="DM Sans"/>
              <a:ea typeface="DM Sans"/>
              <a:cs typeface="DM Sans"/>
              <a:sym typeface="DM Sans"/>
            </a:endParaRPr>
          </a:p>
          <a:p>
            <a:pPr indent="0" lvl="0" marL="0" marR="0" rtl="0" algn="l">
              <a:lnSpc>
                <a:spcPct val="150000"/>
              </a:lnSpc>
              <a:spcBef>
                <a:spcPts val="0"/>
              </a:spcBef>
              <a:spcAft>
                <a:spcPts val="0"/>
              </a:spcAft>
              <a:buNone/>
            </a:pPr>
            <a:r>
              <a:rPr lang="en" sz="1300">
                <a:solidFill>
                  <a:srgbClr val="222222"/>
                </a:solidFill>
                <a:latin typeface="DM Sans"/>
                <a:ea typeface="DM Sans"/>
                <a:cs typeface="DM Sans"/>
                <a:sym typeface="DM Sans"/>
              </a:rPr>
              <a:t>Task Scheduling Options can be set in the Scheduling Options submenu.</a:t>
            </a:r>
            <a:endParaRPr sz="1300">
              <a:solidFill>
                <a:srgbClr val="222222"/>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80"/>
                                        </p:tgtEl>
                                        <p:attrNameLst>
                                          <p:attrName>style.visibility</p:attrName>
                                        </p:attrNameLst>
                                      </p:cBhvr>
                                      <p:to>
                                        <p:strVal val="visible"/>
                                      </p:to>
                                    </p:set>
                                    <p:animEffect filter="fade" transition="in">
                                      <p:cBhvr>
                                        <p:cTn dur="1000"/>
                                        <p:tgtEl>
                                          <p:spTgt spid="2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25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7" name="Google Shape;2587;p258"/>
          <p:cNvSpPr txBox="1"/>
          <p:nvPr>
            <p:ph type="title"/>
          </p:nvPr>
        </p:nvSpPr>
        <p:spPr>
          <a:xfrm>
            <a:off x="329153" y="342900"/>
            <a:ext cx="60105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Types of built-in Slicing</a:t>
            </a:r>
            <a:endParaRPr/>
          </a:p>
        </p:txBody>
      </p:sp>
      <p:sp>
        <p:nvSpPr>
          <p:cNvPr id="2588" name="Google Shape;2588;p258"/>
          <p:cNvSpPr txBox="1"/>
          <p:nvPr>
            <p:ph idx="1" type="subTitle"/>
          </p:nvPr>
        </p:nvSpPr>
        <p:spPr>
          <a:xfrm>
            <a:off x="329153" y="944569"/>
            <a:ext cx="54723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Great for large tables.</a:t>
            </a:r>
            <a:endParaRPr/>
          </a:p>
        </p:txBody>
      </p:sp>
      <p:sp>
        <p:nvSpPr>
          <p:cNvPr id="2589" name="Google Shape;2589;p258"/>
          <p:cNvSpPr txBox="1"/>
          <p:nvPr>
            <p:ph idx="2" type="subTitle"/>
          </p:nvPr>
        </p:nvSpPr>
        <p:spPr>
          <a:xfrm>
            <a:off x="490382"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lang="en">
                <a:solidFill>
                  <a:srgbClr val="000000"/>
                </a:solidFill>
              </a:rPr>
              <a:t>A modulo operation is performed on the numeric column you choose. HVR sorts rows by the remainder. </a:t>
            </a:r>
            <a:br>
              <a:rPr lang="en">
                <a:solidFill>
                  <a:srgbClr val="000000"/>
                </a:solidFill>
              </a:rPr>
            </a:br>
            <a:r>
              <a:rPr lang="en">
                <a:solidFill>
                  <a:srgbClr val="000000"/>
                </a:solidFill>
              </a:rPr>
              <a:t>Do not use more than 10 slices. </a:t>
            </a:r>
            <a:r>
              <a:rPr lang="en">
                <a:solidFill>
                  <a:srgbClr val="000000"/>
                </a:solidFill>
              </a:rPr>
              <a:t>Results in a full table scan (!)</a:t>
            </a:r>
            <a:endParaRPr/>
          </a:p>
        </p:txBody>
      </p:sp>
      <p:sp>
        <p:nvSpPr>
          <p:cNvPr id="2590" name="Google Shape;2590;p258"/>
          <p:cNvSpPr txBox="1"/>
          <p:nvPr>
            <p:ph idx="3" type="subTitle"/>
          </p:nvPr>
        </p:nvSpPr>
        <p:spPr>
          <a:xfrm>
            <a:off x="490382" y="2676159"/>
            <a:ext cx="17361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Modulo</a:t>
            </a:r>
            <a:endParaRPr/>
          </a:p>
        </p:txBody>
      </p:sp>
      <p:sp>
        <p:nvSpPr>
          <p:cNvPr id="2591" name="Google Shape;2591;p258"/>
          <p:cNvSpPr txBox="1"/>
          <p:nvPr>
            <p:ph idx="4" type="subTitle"/>
          </p:nvPr>
        </p:nvSpPr>
        <p:spPr>
          <a:xfrm>
            <a:off x="2632729"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rgbClr val="000000"/>
                </a:solidFill>
              </a:rPr>
              <a:t>A type of advanced modulo slicing, for columns with non numeric data.</a:t>
            </a:r>
            <a:endParaRPr>
              <a:solidFill>
                <a:srgbClr val="000000"/>
              </a:solidFill>
            </a:endParaRPr>
          </a:p>
          <a:p>
            <a:pPr indent="0" lvl="0" marL="0" rtl="0" algn="ctr">
              <a:spcBef>
                <a:spcPts val="1000"/>
              </a:spcBef>
              <a:spcAft>
                <a:spcPts val="1000"/>
              </a:spcAft>
              <a:buNone/>
            </a:pPr>
            <a:r>
              <a:rPr lang="en">
                <a:solidFill>
                  <a:srgbClr val="000000"/>
                </a:solidFill>
              </a:rPr>
              <a:t>Requires a custom Environment variable.</a:t>
            </a:r>
            <a:endParaRPr>
              <a:solidFill>
                <a:srgbClr val="000000"/>
              </a:solidFill>
            </a:endParaRPr>
          </a:p>
        </p:txBody>
      </p:sp>
      <p:sp>
        <p:nvSpPr>
          <p:cNvPr id="2592" name="Google Shape;2592;p258"/>
          <p:cNvSpPr txBox="1"/>
          <p:nvPr>
            <p:ph idx="5" type="subTitle"/>
          </p:nvPr>
        </p:nvSpPr>
        <p:spPr>
          <a:xfrm>
            <a:off x="2632729" y="2676159"/>
            <a:ext cx="17361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Count</a:t>
            </a:r>
            <a:endParaRPr/>
          </a:p>
        </p:txBody>
      </p:sp>
      <p:sp>
        <p:nvSpPr>
          <p:cNvPr id="2593" name="Google Shape;2593;p258"/>
          <p:cNvSpPr txBox="1"/>
          <p:nvPr>
            <p:ph idx="6" type="subTitle"/>
          </p:nvPr>
        </p:nvSpPr>
        <p:spPr>
          <a:xfrm>
            <a:off x="4764590"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lang="en">
                <a:solidFill>
                  <a:srgbClr val="000000"/>
                </a:solidFill>
              </a:rPr>
              <a:t>Requires a column with the known range of possible values. Beneficial on partitioned tables by slicing on the partition column.</a:t>
            </a:r>
            <a:endParaRPr/>
          </a:p>
        </p:txBody>
      </p:sp>
      <p:sp>
        <p:nvSpPr>
          <p:cNvPr id="2594" name="Google Shape;2594;p258"/>
          <p:cNvSpPr txBox="1"/>
          <p:nvPr>
            <p:ph idx="7" type="subTitle"/>
          </p:nvPr>
        </p:nvSpPr>
        <p:spPr>
          <a:xfrm>
            <a:off x="4764590" y="2676159"/>
            <a:ext cx="17361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Boundary</a:t>
            </a:r>
            <a:endParaRPr/>
          </a:p>
        </p:txBody>
      </p:sp>
      <p:sp>
        <p:nvSpPr>
          <p:cNvPr id="2595" name="Google Shape;2595;p258"/>
          <p:cNvSpPr txBox="1"/>
          <p:nvPr>
            <p:ph idx="8" type="subTitle"/>
          </p:nvPr>
        </p:nvSpPr>
        <p:spPr>
          <a:xfrm>
            <a:off x="6914590"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rgbClr val="000000"/>
                </a:solidFill>
              </a:rPr>
              <a:t>An advanced option of Boundary Slicing, that groups the data set on a column value.</a:t>
            </a:r>
            <a:endParaRPr>
              <a:solidFill>
                <a:srgbClr val="000000"/>
              </a:solidFill>
            </a:endParaRPr>
          </a:p>
          <a:p>
            <a:pPr indent="0" lvl="0" marL="0" rtl="0" algn="ctr">
              <a:spcBef>
                <a:spcPts val="1000"/>
              </a:spcBef>
              <a:spcAft>
                <a:spcPts val="1000"/>
              </a:spcAft>
              <a:buNone/>
            </a:pPr>
            <a:r>
              <a:rPr lang="en">
                <a:solidFill>
                  <a:srgbClr val="000000"/>
                </a:solidFill>
              </a:rPr>
              <a:t>Requires a column with a small set of unique values.</a:t>
            </a:r>
            <a:endParaRPr>
              <a:solidFill>
                <a:srgbClr val="000000"/>
              </a:solidFill>
            </a:endParaRPr>
          </a:p>
        </p:txBody>
      </p:sp>
      <p:sp>
        <p:nvSpPr>
          <p:cNvPr id="2596" name="Google Shape;2596;p258"/>
          <p:cNvSpPr txBox="1"/>
          <p:nvPr>
            <p:ph idx="9" type="subTitle"/>
          </p:nvPr>
        </p:nvSpPr>
        <p:spPr>
          <a:xfrm>
            <a:off x="6914590" y="2676159"/>
            <a:ext cx="17361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Series</a:t>
            </a:r>
            <a:endParaRPr/>
          </a:p>
        </p:txBody>
      </p:sp>
      <p:pic>
        <p:nvPicPr>
          <p:cNvPr id="2597" name="Google Shape;2597;p258"/>
          <p:cNvPicPr preferRelativeResize="0"/>
          <p:nvPr/>
        </p:nvPicPr>
        <p:blipFill>
          <a:blip r:embed="rId3">
            <a:alphaModFix/>
          </a:blip>
          <a:stretch>
            <a:fillRect/>
          </a:stretch>
        </p:blipFill>
        <p:spPr>
          <a:xfrm>
            <a:off x="3265460" y="1850691"/>
            <a:ext cx="491667" cy="491667"/>
          </a:xfrm>
          <a:prstGeom prst="rect">
            <a:avLst/>
          </a:prstGeom>
          <a:noFill/>
          <a:ln>
            <a:noFill/>
          </a:ln>
        </p:spPr>
      </p:pic>
      <p:pic>
        <p:nvPicPr>
          <p:cNvPr id="2598" name="Google Shape;2598;p258"/>
          <p:cNvPicPr preferRelativeResize="0"/>
          <p:nvPr/>
        </p:nvPicPr>
        <p:blipFill>
          <a:blip r:embed="rId3">
            <a:alphaModFix/>
          </a:blip>
          <a:stretch>
            <a:fillRect/>
          </a:stretch>
        </p:blipFill>
        <p:spPr>
          <a:xfrm>
            <a:off x="5386875" y="1850691"/>
            <a:ext cx="491667" cy="491667"/>
          </a:xfrm>
          <a:prstGeom prst="rect">
            <a:avLst/>
          </a:prstGeom>
          <a:noFill/>
          <a:ln>
            <a:noFill/>
          </a:ln>
        </p:spPr>
      </p:pic>
      <p:pic>
        <p:nvPicPr>
          <p:cNvPr id="2599" name="Google Shape;2599;p258"/>
          <p:cNvPicPr preferRelativeResize="0"/>
          <p:nvPr/>
        </p:nvPicPr>
        <p:blipFill>
          <a:blip r:embed="rId4">
            <a:alphaModFix/>
          </a:blip>
          <a:stretch>
            <a:fillRect/>
          </a:stretch>
        </p:blipFill>
        <p:spPr>
          <a:xfrm>
            <a:off x="1112584" y="1850687"/>
            <a:ext cx="491674" cy="491674"/>
          </a:xfrm>
          <a:prstGeom prst="rect">
            <a:avLst/>
          </a:prstGeom>
          <a:noFill/>
          <a:ln>
            <a:noFill/>
          </a:ln>
        </p:spPr>
      </p:pic>
      <p:pic>
        <p:nvPicPr>
          <p:cNvPr id="2600" name="Google Shape;2600;p258"/>
          <p:cNvPicPr preferRelativeResize="0"/>
          <p:nvPr/>
        </p:nvPicPr>
        <p:blipFill>
          <a:blip r:embed="rId5">
            <a:alphaModFix/>
          </a:blip>
          <a:stretch>
            <a:fillRect/>
          </a:stretch>
        </p:blipFill>
        <p:spPr>
          <a:xfrm>
            <a:off x="3251438" y="1847192"/>
            <a:ext cx="506600" cy="506574"/>
          </a:xfrm>
          <a:prstGeom prst="rect">
            <a:avLst/>
          </a:prstGeom>
          <a:noFill/>
          <a:ln>
            <a:noFill/>
          </a:ln>
        </p:spPr>
      </p:pic>
      <p:pic>
        <p:nvPicPr>
          <p:cNvPr id="2601" name="Google Shape;2601;p258"/>
          <p:cNvPicPr preferRelativeResize="0"/>
          <p:nvPr/>
        </p:nvPicPr>
        <p:blipFill>
          <a:blip r:embed="rId6">
            <a:alphaModFix/>
          </a:blip>
          <a:stretch>
            <a:fillRect/>
          </a:stretch>
        </p:blipFill>
        <p:spPr>
          <a:xfrm>
            <a:off x="5379358" y="1850703"/>
            <a:ext cx="506583" cy="506550"/>
          </a:xfrm>
          <a:prstGeom prst="rect">
            <a:avLst/>
          </a:prstGeom>
          <a:noFill/>
          <a:ln>
            <a:noFill/>
          </a:ln>
        </p:spPr>
      </p:pic>
      <p:pic>
        <p:nvPicPr>
          <p:cNvPr id="2602" name="Google Shape;2602;p258"/>
          <p:cNvPicPr preferRelativeResize="0"/>
          <p:nvPr/>
        </p:nvPicPr>
        <p:blipFill>
          <a:blip r:embed="rId7">
            <a:alphaModFix/>
          </a:blip>
          <a:stretch>
            <a:fillRect/>
          </a:stretch>
        </p:blipFill>
        <p:spPr>
          <a:xfrm>
            <a:off x="7537328" y="1850661"/>
            <a:ext cx="491674" cy="4917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25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8" name="Google Shape;2608;p259"/>
          <p:cNvSpPr txBox="1"/>
          <p:nvPr>
            <p:ph type="title"/>
          </p:nvPr>
        </p:nvSpPr>
        <p:spPr>
          <a:xfrm>
            <a:off x="329153" y="342900"/>
            <a:ext cx="60105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Custom</a:t>
            </a:r>
            <a:r>
              <a:rPr lang="en"/>
              <a:t> Slicing</a:t>
            </a:r>
            <a:endParaRPr/>
          </a:p>
        </p:txBody>
      </p:sp>
      <p:sp>
        <p:nvSpPr>
          <p:cNvPr id="2609" name="Google Shape;2609;p259"/>
          <p:cNvSpPr txBox="1"/>
          <p:nvPr>
            <p:ph idx="1" type="subTitle"/>
          </p:nvPr>
        </p:nvSpPr>
        <p:spPr>
          <a:xfrm>
            <a:off x="329153" y="944569"/>
            <a:ext cx="54723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Great for large tables with special needs.</a:t>
            </a:r>
            <a:endParaRPr/>
          </a:p>
        </p:txBody>
      </p:sp>
      <p:sp>
        <p:nvSpPr>
          <p:cNvPr id="2610" name="Google Shape;2610;p259"/>
          <p:cNvSpPr txBox="1"/>
          <p:nvPr>
            <p:ph idx="2" type="subTitle"/>
          </p:nvPr>
        </p:nvSpPr>
        <p:spPr>
          <a:xfrm>
            <a:off x="490382"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rgbClr val="000000"/>
                </a:solidFill>
              </a:rPr>
              <a:t>Create custom slicing options by using a Restrict action, instead of the built-in methods.</a:t>
            </a:r>
            <a:br>
              <a:rPr lang="en">
                <a:solidFill>
                  <a:srgbClr val="000000"/>
                </a:solidFill>
              </a:rPr>
            </a:br>
            <a:br>
              <a:rPr lang="en">
                <a:solidFill>
                  <a:srgbClr val="000000"/>
                </a:solidFill>
              </a:rPr>
            </a:br>
            <a:r>
              <a:rPr lang="en">
                <a:solidFill>
                  <a:srgbClr val="000000"/>
                </a:solidFill>
              </a:rPr>
              <a:t>You may have to cast the datatype or do something unique.</a:t>
            </a:r>
            <a:endParaRPr/>
          </a:p>
        </p:txBody>
      </p:sp>
      <p:sp>
        <p:nvSpPr>
          <p:cNvPr id="2611" name="Google Shape;2611;p259"/>
          <p:cNvSpPr txBox="1"/>
          <p:nvPr>
            <p:ph idx="3" type="subTitle"/>
          </p:nvPr>
        </p:nvSpPr>
        <p:spPr>
          <a:xfrm>
            <a:off x="490382" y="2676159"/>
            <a:ext cx="17361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700"/>
              <a:t>Use Restrict</a:t>
            </a:r>
            <a:endParaRPr sz="1700"/>
          </a:p>
        </p:txBody>
      </p:sp>
      <p:sp>
        <p:nvSpPr>
          <p:cNvPr id="2612" name="Google Shape;2612;p259"/>
          <p:cNvSpPr txBox="1"/>
          <p:nvPr>
            <p:ph idx="4" type="subTitle"/>
          </p:nvPr>
        </p:nvSpPr>
        <p:spPr>
          <a:xfrm>
            <a:off x="2632729"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lang="en">
                <a:solidFill>
                  <a:srgbClr val="000000"/>
                </a:solidFill>
              </a:rPr>
              <a:t>Specify a custom variable that you can set while creating a Refresh Task.</a:t>
            </a:r>
            <a:endParaRPr>
              <a:solidFill>
                <a:srgbClr val="000000"/>
              </a:solidFill>
            </a:endParaRPr>
          </a:p>
        </p:txBody>
      </p:sp>
      <p:sp>
        <p:nvSpPr>
          <p:cNvPr id="2613" name="Google Shape;2613;p259"/>
          <p:cNvSpPr txBox="1"/>
          <p:nvPr>
            <p:ph idx="5" type="subTitle"/>
          </p:nvPr>
        </p:nvSpPr>
        <p:spPr>
          <a:xfrm>
            <a:off x="2632729" y="2676159"/>
            <a:ext cx="17361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700"/>
              <a:t>Use HVR_VAR</a:t>
            </a:r>
            <a:endParaRPr sz="1700"/>
          </a:p>
        </p:txBody>
      </p:sp>
      <p:sp>
        <p:nvSpPr>
          <p:cNvPr id="2614" name="Google Shape;2614;p259"/>
          <p:cNvSpPr txBox="1"/>
          <p:nvPr>
            <p:ph idx="6" type="subTitle"/>
          </p:nvPr>
        </p:nvSpPr>
        <p:spPr>
          <a:xfrm>
            <a:off x="4764590"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lang="en">
                <a:solidFill>
                  <a:srgbClr val="000000"/>
                </a:solidFill>
              </a:rPr>
              <a:t>Use a Context name so that your action is not always active.</a:t>
            </a:r>
            <a:br>
              <a:rPr lang="en">
                <a:solidFill>
                  <a:srgbClr val="000000"/>
                </a:solidFill>
              </a:rPr>
            </a:br>
            <a:br>
              <a:rPr lang="en">
                <a:solidFill>
                  <a:srgbClr val="000000"/>
                </a:solidFill>
              </a:rPr>
            </a:br>
            <a:r>
              <a:rPr lang="en">
                <a:solidFill>
                  <a:srgbClr val="000000"/>
                </a:solidFill>
              </a:rPr>
              <a:t>Others may run refresh jobs without knowing about your Restrict.</a:t>
            </a:r>
            <a:endParaRPr/>
          </a:p>
        </p:txBody>
      </p:sp>
      <p:sp>
        <p:nvSpPr>
          <p:cNvPr id="2615" name="Google Shape;2615;p259"/>
          <p:cNvSpPr txBox="1"/>
          <p:nvPr>
            <p:ph idx="7" type="subTitle"/>
          </p:nvPr>
        </p:nvSpPr>
        <p:spPr>
          <a:xfrm>
            <a:off x="4764590" y="2676159"/>
            <a:ext cx="17361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700"/>
              <a:t>Use Context</a:t>
            </a:r>
            <a:endParaRPr sz="1700"/>
          </a:p>
        </p:txBody>
      </p:sp>
      <p:sp>
        <p:nvSpPr>
          <p:cNvPr id="2616" name="Google Shape;2616;p259"/>
          <p:cNvSpPr txBox="1"/>
          <p:nvPr>
            <p:ph idx="8" type="subTitle"/>
          </p:nvPr>
        </p:nvSpPr>
        <p:spPr>
          <a:xfrm>
            <a:off x="6914590" y="3106350"/>
            <a:ext cx="1736100" cy="1231800"/>
          </a:xfrm>
          <a:prstGeom prst="rect">
            <a:avLst/>
          </a:prstGeom>
        </p:spPr>
        <p:txBody>
          <a:bodyPr anchorCtr="0" anchor="t" bIns="0" lIns="0" spcFirstLastPara="1" rIns="0" wrap="square" tIns="0">
            <a:noAutofit/>
          </a:bodyPr>
          <a:lstStyle/>
          <a:p>
            <a:pPr indent="0" lvl="0" marL="0" rtl="0" algn="ctr">
              <a:spcBef>
                <a:spcPts val="0"/>
              </a:spcBef>
              <a:spcAft>
                <a:spcPts val="1000"/>
              </a:spcAft>
              <a:buNone/>
            </a:pPr>
            <a:r>
              <a:rPr lang="en">
                <a:solidFill>
                  <a:srgbClr val="000000"/>
                </a:solidFill>
              </a:rPr>
              <a:t>Combine multiple Actions using the same Context name.</a:t>
            </a:r>
            <a:br>
              <a:rPr lang="en">
                <a:solidFill>
                  <a:srgbClr val="000000"/>
                </a:solidFill>
              </a:rPr>
            </a:br>
            <a:br>
              <a:rPr lang="en">
                <a:solidFill>
                  <a:srgbClr val="000000"/>
                </a:solidFill>
              </a:rPr>
            </a:br>
            <a:r>
              <a:rPr lang="en">
                <a:solidFill>
                  <a:srgbClr val="000000"/>
                </a:solidFill>
              </a:rPr>
              <a:t>Example: specify a custom condition, while also setting table names.</a:t>
            </a:r>
            <a:endParaRPr>
              <a:solidFill>
                <a:srgbClr val="000000"/>
              </a:solidFill>
            </a:endParaRPr>
          </a:p>
        </p:txBody>
      </p:sp>
      <p:sp>
        <p:nvSpPr>
          <p:cNvPr id="2617" name="Google Shape;2617;p259"/>
          <p:cNvSpPr txBox="1"/>
          <p:nvPr>
            <p:ph idx="9" type="subTitle"/>
          </p:nvPr>
        </p:nvSpPr>
        <p:spPr>
          <a:xfrm>
            <a:off x="6847975" y="2676150"/>
            <a:ext cx="1905000" cy="350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700"/>
              <a:t>Combine Context</a:t>
            </a:r>
            <a:endParaRPr sz="1700"/>
          </a:p>
        </p:txBody>
      </p:sp>
      <p:pic>
        <p:nvPicPr>
          <p:cNvPr id="2618" name="Google Shape;2618;p259"/>
          <p:cNvPicPr preferRelativeResize="0"/>
          <p:nvPr/>
        </p:nvPicPr>
        <p:blipFill>
          <a:blip r:embed="rId3">
            <a:alphaModFix/>
          </a:blip>
          <a:stretch>
            <a:fillRect/>
          </a:stretch>
        </p:blipFill>
        <p:spPr>
          <a:xfrm>
            <a:off x="3265460" y="1850691"/>
            <a:ext cx="491667" cy="491667"/>
          </a:xfrm>
          <a:prstGeom prst="rect">
            <a:avLst/>
          </a:prstGeom>
          <a:noFill/>
          <a:ln>
            <a:noFill/>
          </a:ln>
        </p:spPr>
      </p:pic>
      <p:pic>
        <p:nvPicPr>
          <p:cNvPr id="2619" name="Google Shape;2619;p259"/>
          <p:cNvPicPr preferRelativeResize="0"/>
          <p:nvPr/>
        </p:nvPicPr>
        <p:blipFill>
          <a:blip r:embed="rId3">
            <a:alphaModFix/>
          </a:blip>
          <a:stretch>
            <a:fillRect/>
          </a:stretch>
        </p:blipFill>
        <p:spPr>
          <a:xfrm>
            <a:off x="5386875" y="1850691"/>
            <a:ext cx="491667" cy="491667"/>
          </a:xfrm>
          <a:prstGeom prst="rect">
            <a:avLst/>
          </a:prstGeom>
          <a:noFill/>
          <a:ln>
            <a:noFill/>
          </a:ln>
        </p:spPr>
      </p:pic>
      <p:pic>
        <p:nvPicPr>
          <p:cNvPr id="2620" name="Google Shape;2620;p259"/>
          <p:cNvPicPr preferRelativeResize="0"/>
          <p:nvPr/>
        </p:nvPicPr>
        <p:blipFill>
          <a:blip r:embed="rId4">
            <a:alphaModFix/>
          </a:blip>
          <a:stretch>
            <a:fillRect/>
          </a:stretch>
        </p:blipFill>
        <p:spPr>
          <a:xfrm>
            <a:off x="1112587" y="1850688"/>
            <a:ext cx="491674" cy="491674"/>
          </a:xfrm>
          <a:prstGeom prst="rect">
            <a:avLst/>
          </a:prstGeom>
          <a:noFill/>
          <a:ln>
            <a:noFill/>
          </a:ln>
        </p:spPr>
      </p:pic>
      <p:pic>
        <p:nvPicPr>
          <p:cNvPr id="2621" name="Google Shape;2621;p259"/>
          <p:cNvPicPr preferRelativeResize="0"/>
          <p:nvPr/>
        </p:nvPicPr>
        <p:blipFill>
          <a:blip r:embed="rId4">
            <a:alphaModFix/>
          </a:blip>
          <a:stretch>
            <a:fillRect/>
          </a:stretch>
        </p:blipFill>
        <p:spPr>
          <a:xfrm>
            <a:off x="3249737" y="1850688"/>
            <a:ext cx="491674" cy="491674"/>
          </a:xfrm>
          <a:prstGeom prst="rect">
            <a:avLst/>
          </a:prstGeom>
          <a:noFill/>
          <a:ln>
            <a:noFill/>
          </a:ln>
        </p:spPr>
      </p:pic>
      <p:pic>
        <p:nvPicPr>
          <p:cNvPr id="2622" name="Google Shape;2622;p259"/>
          <p:cNvPicPr preferRelativeResize="0"/>
          <p:nvPr/>
        </p:nvPicPr>
        <p:blipFill>
          <a:blip r:embed="rId4">
            <a:alphaModFix/>
          </a:blip>
          <a:stretch>
            <a:fillRect/>
          </a:stretch>
        </p:blipFill>
        <p:spPr>
          <a:xfrm>
            <a:off x="5386887" y="1850688"/>
            <a:ext cx="491674" cy="491674"/>
          </a:xfrm>
          <a:prstGeom prst="rect">
            <a:avLst/>
          </a:prstGeom>
          <a:noFill/>
          <a:ln>
            <a:noFill/>
          </a:ln>
        </p:spPr>
      </p:pic>
      <p:pic>
        <p:nvPicPr>
          <p:cNvPr id="2623" name="Google Shape;2623;p259"/>
          <p:cNvPicPr preferRelativeResize="0"/>
          <p:nvPr/>
        </p:nvPicPr>
        <p:blipFill>
          <a:blip r:embed="rId4">
            <a:alphaModFix/>
          </a:blip>
          <a:stretch>
            <a:fillRect/>
          </a:stretch>
        </p:blipFill>
        <p:spPr>
          <a:xfrm>
            <a:off x="7554650" y="1850688"/>
            <a:ext cx="491674" cy="491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233"/>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Intro to Application Operations</a:t>
            </a:r>
            <a:endParaRPr b="1" sz="3600">
              <a:latin typeface="DM Sans"/>
              <a:ea typeface="DM Sans"/>
              <a:cs typeface="DM Sans"/>
              <a:sym typeface="DM Sans"/>
            </a:endParaRPr>
          </a:p>
        </p:txBody>
      </p:sp>
      <p:sp>
        <p:nvSpPr>
          <p:cNvPr id="2192" name="Google Shape;2192;p23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3" name="Google Shape;2193;p233"/>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27" name="Shape 2627"/>
        <p:cNvGrpSpPr/>
        <p:nvPr/>
      </p:nvGrpSpPr>
      <p:grpSpPr>
        <a:xfrm>
          <a:off x="0" y="0"/>
          <a:ext cx="0" cy="0"/>
          <a:chOff x="0" y="0"/>
          <a:chExt cx="0" cy="0"/>
        </a:xfrm>
      </p:grpSpPr>
      <p:sp>
        <p:nvSpPr>
          <p:cNvPr id="2628" name="Google Shape;2628;p260"/>
          <p:cNvSpPr txBox="1"/>
          <p:nvPr>
            <p:ph type="title"/>
          </p:nvPr>
        </p:nvSpPr>
        <p:spPr>
          <a:xfrm>
            <a:off x="1666199" y="1256500"/>
            <a:ext cx="5811600" cy="15984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t>Demo</a:t>
            </a:r>
            <a:endParaRPr b="1" sz="3600">
              <a:latin typeface="DM Sans"/>
              <a:ea typeface="DM Sans"/>
              <a:cs typeface="DM Sans"/>
              <a:sym typeface="DM Sans"/>
            </a:endParaRPr>
          </a:p>
        </p:txBody>
      </p:sp>
      <p:sp>
        <p:nvSpPr>
          <p:cNvPr id="2629" name="Google Shape;2629;p260"/>
          <p:cNvSpPr txBox="1"/>
          <p:nvPr/>
        </p:nvSpPr>
        <p:spPr>
          <a:xfrm>
            <a:off x="2510251" y="2778650"/>
            <a:ext cx="4123500" cy="12036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sz="1800">
                <a:solidFill>
                  <a:schemeClr val="lt1"/>
                </a:solidFill>
                <a:latin typeface="DM Sans"/>
                <a:ea typeface="DM Sans"/>
                <a:cs typeface="DM Sans"/>
                <a:sym typeface="DM Sans"/>
              </a:rPr>
              <a:t>How to use custom slicing?</a:t>
            </a:r>
            <a:endParaRPr sz="1800">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sp>
        <p:nvSpPr>
          <p:cNvPr id="2634" name="Google Shape;2634;p26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5" name="Google Shape;2635;p261"/>
          <p:cNvSpPr txBox="1"/>
          <p:nvPr>
            <p:ph type="title"/>
          </p:nvPr>
        </p:nvSpPr>
        <p:spPr>
          <a:xfrm>
            <a:off x="329153" y="342900"/>
            <a:ext cx="60105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Refresh</a:t>
            </a:r>
            <a:endParaRPr/>
          </a:p>
        </p:txBody>
      </p:sp>
      <p:sp>
        <p:nvSpPr>
          <p:cNvPr id="2636" name="Google Shape;2636;p261"/>
          <p:cNvSpPr txBox="1"/>
          <p:nvPr>
            <p:ph idx="2" type="subTitle"/>
          </p:nvPr>
        </p:nvSpPr>
        <p:spPr>
          <a:xfrm>
            <a:off x="490375" y="2662438"/>
            <a:ext cx="1736100" cy="15339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300">
                <a:solidFill>
                  <a:srgbClr val="000000"/>
                </a:solidFill>
              </a:rPr>
              <a:t>Test Thread Count</a:t>
            </a:r>
            <a:endParaRPr b="1" sz="1300">
              <a:solidFill>
                <a:srgbClr val="000000"/>
              </a:solidFill>
            </a:endParaRPr>
          </a:p>
          <a:p>
            <a:pPr indent="0" lvl="0" marL="0" rtl="0" algn="ctr">
              <a:lnSpc>
                <a:spcPct val="115000"/>
              </a:lnSpc>
              <a:spcBef>
                <a:spcPts val="0"/>
              </a:spcBef>
              <a:spcAft>
                <a:spcPts val="0"/>
              </a:spcAft>
              <a:buNone/>
            </a:pPr>
            <a:r>
              <a:t/>
            </a:r>
            <a:endParaRPr>
              <a:solidFill>
                <a:srgbClr val="000000"/>
              </a:solidFill>
            </a:endParaRPr>
          </a:p>
          <a:p>
            <a:pPr indent="0" lvl="0" marL="0" rtl="0" algn="ctr">
              <a:lnSpc>
                <a:spcPct val="115000"/>
              </a:lnSpc>
              <a:spcBef>
                <a:spcPts val="0"/>
              </a:spcBef>
              <a:spcAft>
                <a:spcPts val="0"/>
              </a:spcAft>
              <a:buNone/>
            </a:pPr>
            <a:r>
              <a:rPr lang="en" sz="1100">
                <a:solidFill>
                  <a:srgbClr val="000000"/>
                </a:solidFill>
              </a:rPr>
              <a:t>Know</a:t>
            </a:r>
            <a:r>
              <a:rPr lang="en" sz="1100">
                <a:solidFill>
                  <a:srgbClr val="000000"/>
                </a:solidFill>
              </a:rPr>
              <a:t> the number of Refresh task threads your Source database can take.</a:t>
            </a:r>
            <a:endParaRPr sz="1100">
              <a:solidFill>
                <a:srgbClr val="000000"/>
              </a:solidFill>
            </a:endParaRPr>
          </a:p>
          <a:p>
            <a:pPr indent="0" lvl="0" marL="0" rtl="0" algn="ctr">
              <a:lnSpc>
                <a:spcPct val="115000"/>
              </a:lnSpc>
              <a:spcBef>
                <a:spcPts val="0"/>
              </a:spcBef>
              <a:spcAft>
                <a:spcPts val="0"/>
              </a:spcAft>
              <a:buNone/>
            </a:pPr>
            <a:r>
              <a:t/>
            </a:r>
            <a:endParaRPr sz="1100">
              <a:solidFill>
                <a:srgbClr val="000000"/>
              </a:solidFill>
            </a:endParaRPr>
          </a:p>
          <a:p>
            <a:pPr indent="0" lvl="0" marL="0" rtl="0" algn="ctr">
              <a:lnSpc>
                <a:spcPct val="115000"/>
              </a:lnSpc>
              <a:spcBef>
                <a:spcPts val="0"/>
              </a:spcBef>
              <a:spcAft>
                <a:spcPts val="0"/>
              </a:spcAft>
              <a:buNone/>
            </a:pPr>
            <a:r>
              <a:rPr lang="en" sz="1100">
                <a:solidFill>
                  <a:srgbClr val="000000"/>
                </a:solidFill>
              </a:rPr>
              <a:t>It is good practice to start with a max. of 5 threads.</a:t>
            </a:r>
            <a:endParaRPr sz="1100">
              <a:solidFill>
                <a:srgbClr val="000000"/>
              </a:solidFill>
            </a:endParaRPr>
          </a:p>
        </p:txBody>
      </p:sp>
      <p:sp>
        <p:nvSpPr>
          <p:cNvPr id="2637" name="Google Shape;2637;p261"/>
          <p:cNvSpPr txBox="1"/>
          <p:nvPr>
            <p:ph idx="4" type="subTitle"/>
          </p:nvPr>
        </p:nvSpPr>
        <p:spPr>
          <a:xfrm>
            <a:off x="2632725" y="2662439"/>
            <a:ext cx="1736100" cy="13992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300">
                <a:solidFill>
                  <a:schemeClr val="dk1"/>
                </a:solidFill>
              </a:rPr>
              <a:t>Name the Task</a:t>
            </a:r>
            <a:endParaRPr b="1" sz="1300">
              <a:solidFill>
                <a:schemeClr val="dk1"/>
              </a:solidFill>
            </a:endParaRPr>
          </a:p>
          <a:p>
            <a:pPr indent="0" lvl="0" marL="0" rtl="0" algn="ctr">
              <a:lnSpc>
                <a:spcPct val="115000"/>
              </a:lnSpc>
              <a:spcBef>
                <a:spcPts val="0"/>
              </a:spcBef>
              <a:spcAft>
                <a:spcPts val="0"/>
              </a:spcAft>
              <a:buNone/>
            </a:pPr>
            <a:r>
              <a:t/>
            </a:r>
            <a:endParaRPr b="1" sz="1400">
              <a:solidFill>
                <a:schemeClr val="dk1"/>
              </a:solidFill>
            </a:endParaRPr>
          </a:p>
          <a:p>
            <a:pPr indent="0" lvl="0" marL="0" marR="0" rtl="0" algn="ctr">
              <a:lnSpc>
                <a:spcPct val="115000"/>
              </a:lnSpc>
              <a:spcBef>
                <a:spcPts val="0"/>
              </a:spcBef>
              <a:spcAft>
                <a:spcPts val="0"/>
              </a:spcAft>
              <a:buNone/>
            </a:pPr>
            <a:r>
              <a:rPr lang="en" sz="1100">
                <a:solidFill>
                  <a:srgbClr val="000000"/>
                </a:solidFill>
              </a:rPr>
              <a:t>Do not forget to name the Job Task. The name must start with an “r”. </a:t>
            </a:r>
            <a:br>
              <a:rPr lang="en" sz="1100">
                <a:solidFill>
                  <a:srgbClr val="000000"/>
                </a:solidFill>
              </a:rPr>
            </a:br>
            <a:br>
              <a:rPr lang="en" sz="1100">
                <a:solidFill>
                  <a:srgbClr val="000000"/>
                </a:solidFill>
              </a:rPr>
            </a:br>
            <a:r>
              <a:rPr lang="en" sz="1100">
                <a:solidFill>
                  <a:srgbClr val="000000"/>
                </a:solidFill>
              </a:rPr>
              <a:t>You stop a running task if you create a new one without specifying a name.</a:t>
            </a:r>
            <a:endParaRPr sz="1100">
              <a:solidFill>
                <a:srgbClr val="000000"/>
              </a:solidFill>
            </a:endParaRPr>
          </a:p>
        </p:txBody>
      </p:sp>
      <p:sp>
        <p:nvSpPr>
          <p:cNvPr id="2638" name="Google Shape;2638;p261"/>
          <p:cNvSpPr txBox="1"/>
          <p:nvPr>
            <p:ph idx="6" type="subTitle"/>
          </p:nvPr>
        </p:nvSpPr>
        <p:spPr>
          <a:xfrm>
            <a:off x="6914650" y="2662439"/>
            <a:ext cx="1736100" cy="13272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300">
                <a:solidFill>
                  <a:schemeClr val="dk1"/>
                </a:solidFill>
              </a:rPr>
              <a:t>Aaand it’s gone</a:t>
            </a:r>
            <a:endParaRPr b="1" sz="1300">
              <a:solidFill>
                <a:schemeClr val="dk1"/>
              </a:solidFill>
            </a:endParaRPr>
          </a:p>
          <a:p>
            <a:pPr indent="0" lvl="0" marL="0" rtl="0" algn="ctr">
              <a:lnSpc>
                <a:spcPct val="115000"/>
              </a:lnSpc>
              <a:spcBef>
                <a:spcPts val="0"/>
              </a:spcBef>
              <a:spcAft>
                <a:spcPts val="0"/>
              </a:spcAft>
              <a:buNone/>
            </a:pPr>
            <a:r>
              <a:t/>
            </a:r>
            <a:endParaRPr sz="1400">
              <a:solidFill>
                <a:schemeClr val="dk1"/>
              </a:solidFill>
            </a:endParaRPr>
          </a:p>
          <a:p>
            <a:pPr indent="0" lvl="0" marL="0" rtl="0" algn="ctr">
              <a:lnSpc>
                <a:spcPct val="115000"/>
              </a:lnSpc>
              <a:spcBef>
                <a:spcPts val="0"/>
              </a:spcBef>
              <a:spcAft>
                <a:spcPts val="0"/>
              </a:spcAft>
              <a:buNone/>
            </a:pPr>
            <a:r>
              <a:rPr lang="en" sz="1100">
                <a:solidFill>
                  <a:schemeClr val="dk1"/>
                </a:solidFill>
              </a:rPr>
              <a:t>Note that Refresh tasks run a </a:t>
            </a:r>
            <a:r>
              <a:rPr lang="en" sz="1100">
                <a:solidFill>
                  <a:schemeClr val="dk1"/>
                </a:solidFill>
                <a:latin typeface="JetBrains Mono"/>
                <a:ea typeface="JetBrains Mono"/>
                <a:cs typeface="JetBrains Mono"/>
                <a:sym typeface="JetBrains Mono"/>
              </a:rPr>
              <a:t>TRUNCATE</a:t>
            </a:r>
            <a:r>
              <a:rPr lang="en" sz="1100">
                <a:solidFill>
                  <a:schemeClr val="dk1"/>
                </a:solidFill>
              </a:rPr>
              <a:t> operation on the target table as a first step by default.</a:t>
            </a:r>
            <a:br>
              <a:rPr lang="en" sz="1100">
                <a:solidFill>
                  <a:schemeClr val="dk1"/>
                </a:solidFill>
              </a:rPr>
            </a:br>
            <a:br>
              <a:rPr lang="en" sz="1100">
                <a:solidFill>
                  <a:schemeClr val="dk1"/>
                </a:solidFill>
              </a:rPr>
            </a:br>
            <a:r>
              <a:rPr lang="en" sz="1100">
                <a:solidFill>
                  <a:schemeClr val="dk1"/>
                </a:solidFill>
              </a:rPr>
              <a:t>This can be prevented with a Restrict condition on the target or by using the merge option.</a:t>
            </a:r>
            <a:endParaRPr sz="1100">
              <a:solidFill>
                <a:schemeClr val="dk1"/>
              </a:solidFill>
            </a:endParaRPr>
          </a:p>
        </p:txBody>
      </p:sp>
      <p:sp>
        <p:nvSpPr>
          <p:cNvPr id="2639" name="Google Shape;2639;p261"/>
          <p:cNvSpPr txBox="1"/>
          <p:nvPr>
            <p:ph idx="8" type="subTitle"/>
          </p:nvPr>
        </p:nvSpPr>
        <p:spPr>
          <a:xfrm>
            <a:off x="4735377" y="2662450"/>
            <a:ext cx="1807500" cy="1740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300">
                <a:solidFill>
                  <a:schemeClr val="dk1"/>
                </a:solidFill>
              </a:rPr>
              <a:t>Know your Tables</a:t>
            </a:r>
            <a:endParaRPr b="1" sz="1300">
              <a:solidFill>
                <a:schemeClr val="dk1"/>
              </a:solidFill>
            </a:endParaRPr>
          </a:p>
          <a:p>
            <a:pPr indent="0" lvl="0" marL="0" rtl="0" algn="ctr">
              <a:lnSpc>
                <a:spcPct val="115000"/>
              </a:lnSpc>
              <a:spcBef>
                <a:spcPts val="0"/>
              </a:spcBef>
              <a:spcAft>
                <a:spcPts val="0"/>
              </a:spcAft>
              <a:buNone/>
            </a:pPr>
            <a:r>
              <a:t/>
            </a:r>
            <a:endParaRPr sz="1400">
              <a:solidFill>
                <a:schemeClr val="dk1"/>
              </a:solidFill>
            </a:endParaRPr>
          </a:p>
          <a:p>
            <a:pPr indent="0" lvl="0" marL="0" rtl="0" algn="ctr">
              <a:lnSpc>
                <a:spcPct val="115000"/>
              </a:lnSpc>
              <a:spcBef>
                <a:spcPts val="0"/>
              </a:spcBef>
              <a:spcAft>
                <a:spcPts val="0"/>
              </a:spcAft>
              <a:buNone/>
            </a:pPr>
            <a:r>
              <a:rPr lang="en" sz="1100">
                <a:solidFill>
                  <a:schemeClr val="dk1"/>
                </a:solidFill>
              </a:rPr>
              <a:t>Be mindful of the size of tables you add to a task.</a:t>
            </a:r>
            <a:br>
              <a:rPr lang="en" sz="1100">
                <a:solidFill>
                  <a:schemeClr val="dk1"/>
                </a:solidFill>
              </a:rPr>
            </a:br>
            <a:br>
              <a:rPr lang="en" sz="1100">
                <a:solidFill>
                  <a:schemeClr val="dk1"/>
                </a:solidFill>
              </a:rPr>
            </a:br>
            <a:r>
              <a:rPr lang="en" sz="1100">
                <a:solidFill>
                  <a:schemeClr val="dk1"/>
                </a:solidFill>
              </a:rPr>
              <a:t>The largest table will keep your job running, even if smaller tables have already been loaded.</a:t>
            </a:r>
            <a:endParaRPr sz="1100">
              <a:solidFill>
                <a:schemeClr val="dk1"/>
              </a:solidFill>
            </a:endParaRPr>
          </a:p>
        </p:txBody>
      </p:sp>
      <p:pic>
        <p:nvPicPr>
          <p:cNvPr id="2640" name="Google Shape;2640;p261"/>
          <p:cNvPicPr preferRelativeResize="0"/>
          <p:nvPr/>
        </p:nvPicPr>
        <p:blipFill>
          <a:blip r:embed="rId3">
            <a:alphaModFix/>
          </a:blip>
          <a:stretch>
            <a:fillRect/>
          </a:stretch>
        </p:blipFill>
        <p:spPr>
          <a:xfrm>
            <a:off x="3265460" y="1850691"/>
            <a:ext cx="491667" cy="491667"/>
          </a:xfrm>
          <a:prstGeom prst="rect">
            <a:avLst/>
          </a:prstGeom>
          <a:noFill/>
          <a:ln>
            <a:noFill/>
          </a:ln>
        </p:spPr>
      </p:pic>
      <p:pic>
        <p:nvPicPr>
          <p:cNvPr id="2641" name="Google Shape;2641;p261"/>
          <p:cNvPicPr preferRelativeResize="0"/>
          <p:nvPr/>
        </p:nvPicPr>
        <p:blipFill>
          <a:blip r:embed="rId3">
            <a:alphaModFix/>
          </a:blip>
          <a:stretch>
            <a:fillRect/>
          </a:stretch>
        </p:blipFill>
        <p:spPr>
          <a:xfrm>
            <a:off x="5386875" y="1850691"/>
            <a:ext cx="491667" cy="491667"/>
          </a:xfrm>
          <a:prstGeom prst="rect">
            <a:avLst/>
          </a:prstGeom>
          <a:noFill/>
          <a:ln>
            <a:noFill/>
          </a:ln>
        </p:spPr>
      </p:pic>
      <p:pic>
        <p:nvPicPr>
          <p:cNvPr id="2642" name="Google Shape;2642;p261"/>
          <p:cNvPicPr preferRelativeResize="0"/>
          <p:nvPr/>
        </p:nvPicPr>
        <p:blipFill>
          <a:blip r:embed="rId3">
            <a:alphaModFix/>
          </a:blip>
          <a:stretch>
            <a:fillRect/>
          </a:stretch>
        </p:blipFill>
        <p:spPr>
          <a:xfrm>
            <a:off x="7536870" y="1850691"/>
            <a:ext cx="491667" cy="491667"/>
          </a:xfrm>
          <a:prstGeom prst="rect">
            <a:avLst/>
          </a:prstGeom>
          <a:noFill/>
          <a:ln>
            <a:noFill/>
          </a:ln>
        </p:spPr>
      </p:pic>
      <p:pic>
        <p:nvPicPr>
          <p:cNvPr id="2643" name="Google Shape;2643;p261"/>
          <p:cNvPicPr preferRelativeResize="0"/>
          <p:nvPr/>
        </p:nvPicPr>
        <p:blipFill>
          <a:blip r:embed="rId4">
            <a:alphaModFix/>
          </a:blip>
          <a:stretch>
            <a:fillRect/>
          </a:stretch>
        </p:blipFill>
        <p:spPr>
          <a:xfrm>
            <a:off x="1112600" y="1850702"/>
            <a:ext cx="491650" cy="491650"/>
          </a:xfrm>
          <a:prstGeom prst="rect">
            <a:avLst/>
          </a:prstGeom>
          <a:noFill/>
          <a:ln>
            <a:noFill/>
          </a:ln>
        </p:spPr>
      </p:pic>
      <p:pic>
        <p:nvPicPr>
          <p:cNvPr id="2644" name="Google Shape;2644;p261"/>
          <p:cNvPicPr preferRelativeResize="0"/>
          <p:nvPr/>
        </p:nvPicPr>
        <p:blipFill>
          <a:blip r:embed="rId4">
            <a:alphaModFix/>
          </a:blip>
          <a:stretch>
            <a:fillRect/>
          </a:stretch>
        </p:blipFill>
        <p:spPr>
          <a:xfrm>
            <a:off x="3249737" y="1850702"/>
            <a:ext cx="491650" cy="491650"/>
          </a:xfrm>
          <a:prstGeom prst="rect">
            <a:avLst/>
          </a:prstGeom>
          <a:noFill/>
          <a:ln>
            <a:noFill/>
          </a:ln>
        </p:spPr>
      </p:pic>
      <p:pic>
        <p:nvPicPr>
          <p:cNvPr id="2645" name="Google Shape;2645;p261"/>
          <p:cNvPicPr preferRelativeResize="0"/>
          <p:nvPr/>
        </p:nvPicPr>
        <p:blipFill>
          <a:blip r:embed="rId4">
            <a:alphaModFix/>
          </a:blip>
          <a:stretch>
            <a:fillRect/>
          </a:stretch>
        </p:blipFill>
        <p:spPr>
          <a:xfrm>
            <a:off x="5393312" y="1850702"/>
            <a:ext cx="491650" cy="491650"/>
          </a:xfrm>
          <a:prstGeom prst="rect">
            <a:avLst/>
          </a:prstGeom>
          <a:noFill/>
          <a:ln>
            <a:noFill/>
          </a:ln>
        </p:spPr>
      </p:pic>
      <p:pic>
        <p:nvPicPr>
          <p:cNvPr id="2646" name="Google Shape;2646;p261"/>
          <p:cNvPicPr preferRelativeResize="0"/>
          <p:nvPr/>
        </p:nvPicPr>
        <p:blipFill>
          <a:blip r:embed="rId4">
            <a:alphaModFix/>
          </a:blip>
          <a:stretch>
            <a:fillRect/>
          </a:stretch>
        </p:blipFill>
        <p:spPr>
          <a:xfrm>
            <a:off x="7536875" y="1850702"/>
            <a:ext cx="491650" cy="491650"/>
          </a:xfrm>
          <a:prstGeom prst="rect">
            <a:avLst/>
          </a:prstGeom>
          <a:noFill/>
          <a:ln>
            <a:noFill/>
          </a:ln>
        </p:spPr>
      </p:pic>
      <p:pic>
        <p:nvPicPr>
          <p:cNvPr id="2647" name="Google Shape;2647;p261"/>
          <p:cNvPicPr preferRelativeResize="0"/>
          <p:nvPr/>
        </p:nvPicPr>
        <p:blipFill>
          <a:blip r:embed="rId5">
            <a:alphaModFix/>
          </a:blip>
          <a:stretch>
            <a:fillRect/>
          </a:stretch>
        </p:blipFill>
        <p:spPr>
          <a:xfrm>
            <a:off x="1112576" y="1850688"/>
            <a:ext cx="491674" cy="491674"/>
          </a:xfrm>
          <a:prstGeom prst="rect">
            <a:avLst/>
          </a:prstGeom>
          <a:noFill/>
          <a:ln>
            <a:noFill/>
          </a:ln>
        </p:spPr>
      </p:pic>
      <p:pic>
        <p:nvPicPr>
          <p:cNvPr id="2648" name="Google Shape;2648;p261"/>
          <p:cNvPicPr preferRelativeResize="0"/>
          <p:nvPr/>
        </p:nvPicPr>
        <p:blipFill>
          <a:blip r:embed="rId5">
            <a:alphaModFix/>
          </a:blip>
          <a:stretch>
            <a:fillRect/>
          </a:stretch>
        </p:blipFill>
        <p:spPr>
          <a:xfrm>
            <a:off x="3252938" y="1850688"/>
            <a:ext cx="491674" cy="491674"/>
          </a:xfrm>
          <a:prstGeom prst="rect">
            <a:avLst/>
          </a:prstGeom>
          <a:noFill/>
          <a:ln>
            <a:noFill/>
          </a:ln>
        </p:spPr>
      </p:pic>
      <p:pic>
        <p:nvPicPr>
          <p:cNvPr id="2649" name="Google Shape;2649;p261"/>
          <p:cNvPicPr preferRelativeResize="0"/>
          <p:nvPr/>
        </p:nvPicPr>
        <p:blipFill>
          <a:blip r:embed="rId5">
            <a:alphaModFix/>
          </a:blip>
          <a:stretch>
            <a:fillRect/>
          </a:stretch>
        </p:blipFill>
        <p:spPr>
          <a:xfrm>
            <a:off x="5393301" y="1850688"/>
            <a:ext cx="491674" cy="491674"/>
          </a:xfrm>
          <a:prstGeom prst="rect">
            <a:avLst/>
          </a:prstGeom>
          <a:noFill/>
          <a:ln>
            <a:noFill/>
          </a:ln>
        </p:spPr>
      </p:pic>
      <p:pic>
        <p:nvPicPr>
          <p:cNvPr id="2650" name="Google Shape;2650;p261"/>
          <p:cNvPicPr preferRelativeResize="0"/>
          <p:nvPr/>
        </p:nvPicPr>
        <p:blipFill>
          <a:blip r:embed="rId5">
            <a:alphaModFix/>
          </a:blip>
          <a:stretch>
            <a:fillRect/>
          </a:stretch>
        </p:blipFill>
        <p:spPr>
          <a:xfrm>
            <a:off x="7533651" y="1850688"/>
            <a:ext cx="491674" cy="491674"/>
          </a:xfrm>
          <a:prstGeom prst="rect">
            <a:avLst/>
          </a:prstGeom>
          <a:noFill/>
          <a:ln>
            <a:noFill/>
          </a:ln>
        </p:spPr>
      </p:pic>
      <p:sp>
        <p:nvSpPr>
          <p:cNvPr id="2651" name="Google Shape;2651;p261"/>
          <p:cNvSpPr txBox="1"/>
          <p:nvPr>
            <p:ph idx="1" type="subTitle"/>
          </p:nvPr>
        </p:nvSpPr>
        <p:spPr>
          <a:xfrm>
            <a:off x="329153" y="944569"/>
            <a:ext cx="54723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Considerations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26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7" name="Google Shape;2657;p262"/>
          <p:cNvSpPr txBox="1"/>
          <p:nvPr>
            <p:ph type="title"/>
          </p:nvPr>
        </p:nvSpPr>
        <p:spPr>
          <a:xfrm>
            <a:off x="329153" y="342900"/>
            <a:ext cx="60105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Refresh</a:t>
            </a:r>
            <a:endParaRPr/>
          </a:p>
        </p:txBody>
      </p:sp>
      <p:sp>
        <p:nvSpPr>
          <p:cNvPr id="2658" name="Google Shape;2658;p262"/>
          <p:cNvSpPr txBox="1"/>
          <p:nvPr>
            <p:ph idx="2" type="subTitle"/>
          </p:nvPr>
        </p:nvSpPr>
        <p:spPr>
          <a:xfrm>
            <a:off x="490375" y="2662438"/>
            <a:ext cx="1736100" cy="15339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400">
                <a:solidFill>
                  <a:schemeClr val="dk1"/>
                </a:solidFill>
              </a:rPr>
              <a:t>The job times out while running a single threaded refresh on one or more large tables.</a:t>
            </a:r>
            <a:endParaRPr sz="1400">
              <a:solidFill>
                <a:schemeClr val="dk1"/>
              </a:solidFill>
            </a:endParaRPr>
          </a:p>
          <a:p>
            <a:pPr indent="0" lvl="0" marL="0" rtl="0" algn="ctr">
              <a:lnSpc>
                <a:spcPct val="115000"/>
              </a:lnSpc>
              <a:spcBef>
                <a:spcPts val="0"/>
              </a:spcBef>
              <a:spcAft>
                <a:spcPts val="0"/>
              </a:spcAft>
              <a:buNone/>
            </a:pPr>
            <a:r>
              <a:t/>
            </a:r>
            <a:endParaRPr sz="1000">
              <a:solidFill>
                <a:srgbClr val="000000"/>
              </a:solidFill>
            </a:endParaRPr>
          </a:p>
        </p:txBody>
      </p:sp>
      <p:sp>
        <p:nvSpPr>
          <p:cNvPr id="2659" name="Google Shape;2659;p262"/>
          <p:cNvSpPr txBox="1"/>
          <p:nvPr>
            <p:ph idx="4" type="subTitle"/>
          </p:nvPr>
        </p:nvSpPr>
        <p:spPr>
          <a:xfrm>
            <a:off x="2632725" y="2662439"/>
            <a:ext cx="1736100" cy="13992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400">
                <a:solidFill>
                  <a:schemeClr val="dk1"/>
                </a:solidFill>
              </a:rPr>
              <a:t>Running a Refresh with the wrong Online option.</a:t>
            </a:r>
            <a:endParaRPr sz="1400">
              <a:solidFill>
                <a:schemeClr val="dk1"/>
              </a:solidFill>
            </a:endParaRPr>
          </a:p>
          <a:p>
            <a:pPr indent="0" lvl="0" marL="0" rtl="0" algn="ctr">
              <a:lnSpc>
                <a:spcPct val="115000"/>
              </a:lnSpc>
              <a:spcBef>
                <a:spcPts val="0"/>
              </a:spcBef>
              <a:spcAft>
                <a:spcPts val="0"/>
              </a:spcAft>
              <a:buNone/>
            </a:pPr>
            <a:r>
              <a:t/>
            </a:r>
            <a:endParaRPr sz="1000">
              <a:solidFill>
                <a:srgbClr val="000000"/>
              </a:solidFill>
            </a:endParaRPr>
          </a:p>
        </p:txBody>
      </p:sp>
      <p:sp>
        <p:nvSpPr>
          <p:cNvPr id="2660" name="Google Shape;2660;p262"/>
          <p:cNvSpPr txBox="1"/>
          <p:nvPr>
            <p:ph idx="6" type="subTitle"/>
          </p:nvPr>
        </p:nvSpPr>
        <p:spPr>
          <a:xfrm>
            <a:off x="4764600" y="2662439"/>
            <a:ext cx="1736100" cy="13272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400">
                <a:solidFill>
                  <a:schemeClr val="dk1"/>
                </a:solidFill>
              </a:rPr>
              <a:t>Running into incorrect data, or data that cannot fit into target datatype(s).</a:t>
            </a:r>
            <a:endParaRPr sz="1400">
              <a:solidFill>
                <a:schemeClr val="dk1"/>
              </a:solidFill>
            </a:endParaRPr>
          </a:p>
          <a:p>
            <a:pPr indent="0" lvl="0" marL="0" rtl="0" algn="ctr">
              <a:lnSpc>
                <a:spcPct val="115000"/>
              </a:lnSpc>
              <a:spcBef>
                <a:spcPts val="0"/>
              </a:spcBef>
              <a:spcAft>
                <a:spcPts val="0"/>
              </a:spcAft>
              <a:buNone/>
            </a:pPr>
            <a:r>
              <a:t/>
            </a:r>
            <a:endParaRPr sz="1400">
              <a:solidFill>
                <a:srgbClr val="000000"/>
              </a:solidFill>
            </a:endParaRPr>
          </a:p>
        </p:txBody>
      </p:sp>
      <p:sp>
        <p:nvSpPr>
          <p:cNvPr id="2661" name="Google Shape;2661;p262"/>
          <p:cNvSpPr txBox="1"/>
          <p:nvPr>
            <p:ph idx="8" type="subTitle"/>
          </p:nvPr>
        </p:nvSpPr>
        <p:spPr>
          <a:xfrm>
            <a:off x="6914600" y="2662436"/>
            <a:ext cx="1736100" cy="17406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400">
                <a:solidFill>
                  <a:schemeClr val="dk1"/>
                </a:solidFill>
              </a:rPr>
              <a:t>During</a:t>
            </a:r>
            <a:r>
              <a:rPr lang="en" sz="1400">
                <a:solidFill>
                  <a:schemeClr val="dk1"/>
                </a:solidFill>
              </a:rPr>
              <a:t> Refresh with Restrict, the SQL syntax for the restriction is only valid on one endpoint.</a:t>
            </a:r>
            <a:endParaRPr sz="1400"/>
          </a:p>
        </p:txBody>
      </p:sp>
      <p:pic>
        <p:nvPicPr>
          <p:cNvPr id="2662" name="Google Shape;2662;p262"/>
          <p:cNvPicPr preferRelativeResize="0"/>
          <p:nvPr/>
        </p:nvPicPr>
        <p:blipFill>
          <a:blip r:embed="rId3">
            <a:alphaModFix/>
          </a:blip>
          <a:stretch>
            <a:fillRect/>
          </a:stretch>
        </p:blipFill>
        <p:spPr>
          <a:xfrm>
            <a:off x="3265460" y="1850691"/>
            <a:ext cx="491667" cy="491667"/>
          </a:xfrm>
          <a:prstGeom prst="rect">
            <a:avLst/>
          </a:prstGeom>
          <a:noFill/>
          <a:ln>
            <a:noFill/>
          </a:ln>
        </p:spPr>
      </p:pic>
      <p:pic>
        <p:nvPicPr>
          <p:cNvPr id="2663" name="Google Shape;2663;p262"/>
          <p:cNvPicPr preferRelativeResize="0"/>
          <p:nvPr/>
        </p:nvPicPr>
        <p:blipFill>
          <a:blip r:embed="rId3">
            <a:alphaModFix/>
          </a:blip>
          <a:stretch>
            <a:fillRect/>
          </a:stretch>
        </p:blipFill>
        <p:spPr>
          <a:xfrm>
            <a:off x="5386875" y="1850691"/>
            <a:ext cx="491667" cy="491667"/>
          </a:xfrm>
          <a:prstGeom prst="rect">
            <a:avLst/>
          </a:prstGeom>
          <a:noFill/>
          <a:ln>
            <a:noFill/>
          </a:ln>
        </p:spPr>
      </p:pic>
      <p:pic>
        <p:nvPicPr>
          <p:cNvPr id="2664" name="Google Shape;2664;p262"/>
          <p:cNvPicPr preferRelativeResize="0"/>
          <p:nvPr/>
        </p:nvPicPr>
        <p:blipFill>
          <a:blip r:embed="rId3">
            <a:alphaModFix/>
          </a:blip>
          <a:stretch>
            <a:fillRect/>
          </a:stretch>
        </p:blipFill>
        <p:spPr>
          <a:xfrm>
            <a:off x="7536870" y="1850691"/>
            <a:ext cx="491667" cy="491667"/>
          </a:xfrm>
          <a:prstGeom prst="rect">
            <a:avLst/>
          </a:prstGeom>
          <a:noFill/>
          <a:ln>
            <a:noFill/>
          </a:ln>
        </p:spPr>
      </p:pic>
      <p:pic>
        <p:nvPicPr>
          <p:cNvPr id="2665" name="Google Shape;2665;p262"/>
          <p:cNvPicPr preferRelativeResize="0"/>
          <p:nvPr/>
        </p:nvPicPr>
        <p:blipFill>
          <a:blip r:embed="rId4">
            <a:alphaModFix/>
          </a:blip>
          <a:stretch>
            <a:fillRect/>
          </a:stretch>
        </p:blipFill>
        <p:spPr>
          <a:xfrm>
            <a:off x="1112600" y="1850702"/>
            <a:ext cx="491650" cy="491650"/>
          </a:xfrm>
          <a:prstGeom prst="rect">
            <a:avLst/>
          </a:prstGeom>
          <a:noFill/>
          <a:ln>
            <a:noFill/>
          </a:ln>
        </p:spPr>
      </p:pic>
      <p:pic>
        <p:nvPicPr>
          <p:cNvPr id="2666" name="Google Shape;2666;p262"/>
          <p:cNvPicPr preferRelativeResize="0"/>
          <p:nvPr/>
        </p:nvPicPr>
        <p:blipFill>
          <a:blip r:embed="rId4">
            <a:alphaModFix/>
          </a:blip>
          <a:stretch>
            <a:fillRect/>
          </a:stretch>
        </p:blipFill>
        <p:spPr>
          <a:xfrm>
            <a:off x="3258211" y="1850702"/>
            <a:ext cx="491650" cy="491650"/>
          </a:xfrm>
          <a:prstGeom prst="rect">
            <a:avLst/>
          </a:prstGeom>
          <a:noFill/>
          <a:ln>
            <a:noFill/>
          </a:ln>
        </p:spPr>
      </p:pic>
      <p:pic>
        <p:nvPicPr>
          <p:cNvPr id="2667" name="Google Shape;2667;p262"/>
          <p:cNvPicPr preferRelativeResize="0"/>
          <p:nvPr/>
        </p:nvPicPr>
        <p:blipFill>
          <a:blip r:embed="rId4">
            <a:alphaModFix/>
          </a:blip>
          <a:stretch>
            <a:fillRect/>
          </a:stretch>
        </p:blipFill>
        <p:spPr>
          <a:xfrm>
            <a:off x="5393312" y="1850702"/>
            <a:ext cx="491650" cy="491650"/>
          </a:xfrm>
          <a:prstGeom prst="rect">
            <a:avLst/>
          </a:prstGeom>
          <a:noFill/>
          <a:ln>
            <a:noFill/>
          </a:ln>
        </p:spPr>
      </p:pic>
      <p:pic>
        <p:nvPicPr>
          <p:cNvPr id="2668" name="Google Shape;2668;p262"/>
          <p:cNvPicPr preferRelativeResize="0"/>
          <p:nvPr/>
        </p:nvPicPr>
        <p:blipFill>
          <a:blip r:embed="rId4">
            <a:alphaModFix/>
          </a:blip>
          <a:stretch>
            <a:fillRect/>
          </a:stretch>
        </p:blipFill>
        <p:spPr>
          <a:xfrm>
            <a:off x="7536875" y="1850702"/>
            <a:ext cx="491650" cy="491650"/>
          </a:xfrm>
          <a:prstGeom prst="rect">
            <a:avLst/>
          </a:prstGeom>
          <a:noFill/>
          <a:ln>
            <a:noFill/>
          </a:ln>
        </p:spPr>
      </p:pic>
      <p:sp>
        <p:nvSpPr>
          <p:cNvPr id="2669" name="Google Shape;2669;p262"/>
          <p:cNvSpPr txBox="1"/>
          <p:nvPr>
            <p:ph idx="1" type="subTitle"/>
          </p:nvPr>
        </p:nvSpPr>
        <p:spPr>
          <a:xfrm>
            <a:off x="329153" y="944569"/>
            <a:ext cx="5472300" cy="270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B0F00"/>
        </a:solidFill>
      </p:bgPr>
    </p:bg>
    <p:spTree>
      <p:nvGrpSpPr>
        <p:cNvPr id="2673" name="Shape 2673"/>
        <p:cNvGrpSpPr/>
        <p:nvPr/>
      </p:nvGrpSpPr>
      <p:grpSpPr>
        <a:xfrm>
          <a:off x="0" y="0"/>
          <a:ext cx="0" cy="0"/>
          <a:chOff x="0" y="0"/>
          <a:chExt cx="0" cy="0"/>
        </a:xfrm>
      </p:grpSpPr>
      <p:sp>
        <p:nvSpPr>
          <p:cNvPr id="2674" name="Google Shape;2674;p263"/>
          <p:cNvSpPr txBox="1"/>
          <p:nvPr>
            <p:ph type="title"/>
          </p:nvPr>
        </p:nvSpPr>
        <p:spPr>
          <a:xfrm>
            <a:off x="1389875" y="900125"/>
            <a:ext cx="6364200" cy="3514800"/>
          </a:xfrm>
          <a:prstGeom prst="rect">
            <a:avLst/>
          </a:prstGeom>
        </p:spPr>
        <p:txBody>
          <a:bodyPr anchorCtr="0" anchor="t" bIns="0" lIns="0" spcFirstLastPara="1" rIns="0" wrap="square" tIns="0">
            <a:noAutofit/>
          </a:bodyPr>
          <a:lstStyle/>
          <a:p>
            <a:pPr indent="0" lvl="0" marL="0" marR="0" rtl="0" algn="ctr">
              <a:lnSpc>
                <a:spcPct val="115000"/>
              </a:lnSpc>
              <a:spcBef>
                <a:spcPts val="0"/>
              </a:spcBef>
              <a:spcAft>
                <a:spcPts val="0"/>
              </a:spcAft>
              <a:buNone/>
            </a:pPr>
            <a:br>
              <a:rPr lang="en" sz="3100"/>
            </a:br>
            <a:r>
              <a:rPr lang="en" sz="3100"/>
              <a:t>If a Refresh task fails, the target table will be left empty and the Integrate Job will stay suspended.</a:t>
            </a:r>
            <a:endParaRPr sz="3100"/>
          </a:p>
          <a:p>
            <a:pPr indent="0" lvl="0" marL="0" marR="0" rtl="0" algn="ctr">
              <a:lnSpc>
                <a:spcPct val="115000"/>
              </a:lnSpc>
              <a:spcBef>
                <a:spcPts val="0"/>
              </a:spcBef>
              <a:spcAft>
                <a:spcPts val="0"/>
              </a:spcAft>
              <a:buNone/>
            </a:pPr>
            <a:r>
              <a:t/>
            </a:r>
            <a:endParaRPr sz="3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p26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0" name="Google Shape;2680;p264"/>
          <p:cNvSpPr txBox="1"/>
          <p:nvPr>
            <p:ph type="title"/>
          </p:nvPr>
        </p:nvSpPr>
        <p:spPr>
          <a:xfrm>
            <a:off x="329153" y="342900"/>
            <a:ext cx="59466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Timeline of Channel Activation</a:t>
            </a:r>
            <a:endParaRPr/>
          </a:p>
        </p:txBody>
      </p:sp>
      <p:sp>
        <p:nvSpPr>
          <p:cNvPr id="2681" name="Google Shape;2681;p264"/>
          <p:cNvSpPr txBox="1"/>
          <p:nvPr>
            <p:ph idx="1" type="body"/>
          </p:nvPr>
        </p:nvSpPr>
        <p:spPr>
          <a:xfrm>
            <a:off x="329150" y="900125"/>
            <a:ext cx="4686900" cy="84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When enabling CDC, the proper timeline of Jobs is important.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timeline is not followed, data gaps may occur.</a:t>
            </a:r>
            <a:endParaRPr/>
          </a:p>
        </p:txBody>
      </p:sp>
      <p:sp>
        <p:nvSpPr>
          <p:cNvPr id="2682" name="Google Shape;2682;p264"/>
          <p:cNvSpPr/>
          <p:nvPr/>
        </p:nvSpPr>
        <p:spPr>
          <a:xfrm>
            <a:off x="329153" y="3110400"/>
            <a:ext cx="8814900" cy="37200"/>
          </a:xfrm>
          <a:prstGeom prst="rect">
            <a:avLst/>
          </a:prstGeom>
          <a:gradFill>
            <a:gsLst>
              <a:gs pos="0">
                <a:schemeClr val="accent2"/>
              </a:gs>
              <a:gs pos="100000">
                <a:srgbClr val="BD50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latin typeface="JetBrains Mono"/>
              <a:ea typeface="JetBrains Mono"/>
              <a:cs typeface="JetBrains Mono"/>
              <a:sym typeface="JetBrains Mono"/>
            </a:endParaRPr>
          </a:p>
        </p:txBody>
      </p:sp>
      <p:grpSp>
        <p:nvGrpSpPr>
          <p:cNvPr id="2683" name="Google Shape;2683;p264"/>
          <p:cNvGrpSpPr/>
          <p:nvPr/>
        </p:nvGrpSpPr>
        <p:grpSpPr>
          <a:xfrm>
            <a:off x="6924948" y="2479753"/>
            <a:ext cx="1535023" cy="2235947"/>
            <a:chOff x="6924948" y="2479753"/>
            <a:chExt cx="1535023" cy="2235947"/>
          </a:xfrm>
        </p:grpSpPr>
        <p:sp>
          <p:nvSpPr>
            <p:cNvPr id="2684" name="Google Shape;2684;p264"/>
            <p:cNvSpPr txBox="1"/>
            <p:nvPr/>
          </p:nvSpPr>
          <p:spPr>
            <a:xfrm>
              <a:off x="7113571" y="3401100"/>
              <a:ext cx="1346400" cy="1314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solidFill>
                    <a:schemeClr val="accent4"/>
                  </a:solidFill>
                  <a:latin typeface="DM Sans"/>
                  <a:ea typeface="DM Sans"/>
                  <a:cs typeface="DM Sans"/>
                  <a:sym typeface="DM Sans"/>
                </a:rPr>
                <a:t>Start of Integrate</a:t>
              </a:r>
              <a:endParaRPr b="1" sz="1000">
                <a:solidFill>
                  <a:schemeClr val="accent4"/>
                </a:solidFill>
                <a:latin typeface="DM Sans"/>
                <a:ea typeface="DM Sans"/>
                <a:cs typeface="DM Sans"/>
                <a:sym typeface="DM Sans"/>
              </a:endParaRPr>
            </a:p>
            <a:p>
              <a:pPr indent="0" lvl="0" marL="0" rtl="0" algn="l">
                <a:spcBef>
                  <a:spcPts val="0"/>
                </a:spcBef>
                <a:spcAft>
                  <a:spcPts val="0"/>
                </a:spcAft>
                <a:buNone/>
              </a:pPr>
              <a:r>
                <a:t/>
              </a:r>
              <a:endParaRPr b="1" sz="900">
                <a:solidFill>
                  <a:schemeClr val="accent4"/>
                </a:solidFill>
                <a:latin typeface="DM Sans"/>
                <a:ea typeface="DM Sans"/>
                <a:cs typeface="DM Sans"/>
                <a:sym typeface="DM Sans"/>
              </a:endParaRPr>
            </a:p>
            <a:p>
              <a:pPr indent="0" lvl="0" marL="0" rtl="0" algn="l">
                <a:spcBef>
                  <a:spcPts val="0"/>
                </a:spcBef>
                <a:spcAft>
                  <a:spcPts val="1600"/>
                </a:spcAft>
                <a:buNone/>
              </a:pPr>
              <a:r>
                <a:rPr lang="en" sz="900">
                  <a:solidFill>
                    <a:schemeClr val="accent4"/>
                  </a:solidFill>
                  <a:latin typeface="DM Sans"/>
                  <a:ea typeface="DM Sans"/>
                  <a:cs typeface="DM Sans"/>
                  <a:sym typeface="DM Sans"/>
                </a:rPr>
                <a:t>Once Integrate is started, the first Cycle will include changes that occurred during Refresh. </a:t>
              </a:r>
              <a:br>
                <a:rPr lang="en" sz="900">
                  <a:solidFill>
                    <a:schemeClr val="accent4"/>
                  </a:solidFill>
                  <a:latin typeface="DM Sans"/>
                  <a:ea typeface="DM Sans"/>
                  <a:cs typeface="DM Sans"/>
                  <a:sym typeface="DM Sans"/>
                </a:rPr>
              </a:br>
              <a:r>
                <a:rPr lang="en" sz="900">
                  <a:solidFill>
                    <a:schemeClr val="accent4"/>
                  </a:solidFill>
                  <a:latin typeface="DM Sans"/>
                  <a:ea typeface="DM Sans"/>
                  <a:cs typeface="DM Sans"/>
                  <a:sym typeface="DM Sans"/>
                </a:rPr>
                <a:t>These are integrated with resiliency.</a:t>
              </a:r>
              <a:endParaRPr b="1" sz="900">
                <a:solidFill>
                  <a:schemeClr val="accent4"/>
                </a:solidFill>
                <a:latin typeface="DM Sans"/>
                <a:ea typeface="DM Sans"/>
                <a:cs typeface="DM Sans"/>
                <a:sym typeface="DM Sans"/>
              </a:endParaRPr>
            </a:p>
          </p:txBody>
        </p:sp>
        <p:cxnSp>
          <p:nvCxnSpPr>
            <p:cNvPr id="2685" name="Google Shape;2685;p264"/>
            <p:cNvCxnSpPr/>
            <p:nvPr/>
          </p:nvCxnSpPr>
          <p:spPr>
            <a:xfrm>
              <a:off x="7113575" y="2845931"/>
              <a:ext cx="0" cy="459600"/>
            </a:xfrm>
            <a:prstGeom prst="straightConnector1">
              <a:avLst/>
            </a:prstGeom>
            <a:noFill/>
            <a:ln cap="flat" cmpd="sng" w="9525">
              <a:solidFill>
                <a:schemeClr val="accent4"/>
              </a:solidFill>
              <a:prstDash val="solid"/>
              <a:round/>
              <a:headEnd len="med" w="med" type="none"/>
              <a:tailEnd len="med" w="med" type="oval"/>
            </a:ln>
          </p:spPr>
        </p:cxnSp>
        <p:pic>
          <p:nvPicPr>
            <p:cNvPr id="2686" name="Google Shape;2686;p264"/>
            <p:cNvPicPr preferRelativeResize="0"/>
            <p:nvPr/>
          </p:nvPicPr>
          <p:blipFill>
            <a:blip r:embed="rId3">
              <a:alphaModFix/>
            </a:blip>
            <a:stretch>
              <a:fillRect/>
            </a:stretch>
          </p:blipFill>
          <p:spPr>
            <a:xfrm>
              <a:off x="6924948" y="2479753"/>
              <a:ext cx="377142" cy="377142"/>
            </a:xfrm>
            <a:prstGeom prst="rect">
              <a:avLst/>
            </a:prstGeom>
            <a:noFill/>
            <a:ln>
              <a:noFill/>
            </a:ln>
          </p:spPr>
        </p:pic>
      </p:grpSp>
      <p:grpSp>
        <p:nvGrpSpPr>
          <p:cNvPr id="2687" name="Google Shape;2687;p264"/>
          <p:cNvGrpSpPr/>
          <p:nvPr/>
        </p:nvGrpSpPr>
        <p:grpSpPr>
          <a:xfrm>
            <a:off x="4925914" y="2479750"/>
            <a:ext cx="1635011" cy="1763750"/>
            <a:chOff x="4925914" y="2479750"/>
            <a:chExt cx="1635011" cy="1763750"/>
          </a:xfrm>
        </p:grpSpPr>
        <p:sp>
          <p:nvSpPr>
            <p:cNvPr id="2688" name="Google Shape;2688;p264"/>
            <p:cNvSpPr txBox="1"/>
            <p:nvPr/>
          </p:nvSpPr>
          <p:spPr>
            <a:xfrm>
              <a:off x="5118225" y="3401100"/>
              <a:ext cx="1442700" cy="84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solidFill>
                    <a:schemeClr val="accent4"/>
                  </a:solidFill>
                  <a:latin typeface="DM Sans"/>
                  <a:ea typeface="DM Sans"/>
                  <a:cs typeface="DM Sans"/>
                  <a:sym typeface="DM Sans"/>
                </a:rPr>
                <a:t>Refresh Completion</a:t>
              </a:r>
              <a:endParaRPr b="1" sz="1000">
                <a:solidFill>
                  <a:schemeClr val="accent4"/>
                </a:solidFill>
                <a:latin typeface="DM Sans"/>
                <a:ea typeface="DM Sans"/>
                <a:cs typeface="DM Sans"/>
                <a:sym typeface="DM Sans"/>
              </a:endParaRPr>
            </a:p>
            <a:p>
              <a:pPr indent="0" lvl="0" marL="0" rtl="0" algn="l">
                <a:spcBef>
                  <a:spcPts val="0"/>
                </a:spcBef>
                <a:spcAft>
                  <a:spcPts val="0"/>
                </a:spcAft>
                <a:buNone/>
              </a:pPr>
              <a:r>
                <a:t/>
              </a:r>
              <a:endParaRPr b="1" sz="900">
                <a:solidFill>
                  <a:schemeClr val="accent4"/>
                </a:solidFill>
                <a:latin typeface="DM Sans"/>
                <a:ea typeface="DM Sans"/>
                <a:cs typeface="DM Sans"/>
                <a:sym typeface="DM Sans"/>
              </a:endParaRPr>
            </a:p>
            <a:p>
              <a:pPr indent="0" lvl="0" marL="0" rtl="0" algn="l">
                <a:spcBef>
                  <a:spcPts val="0"/>
                </a:spcBef>
                <a:spcAft>
                  <a:spcPts val="1600"/>
                </a:spcAft>
                <a:buNone/>
              </a:pPr>
              <a:r>
                <a:rPr lang="en" sz="900">
                  <a:solidFill>
                    <a:schemeClr val="accent4"/>
                  </a:solidFill>
                  <a:latin typeface="DM Sans"/>
                  <a:ea typeface="DM Sans"/>
                  <a:cs typeface="DM Sans"/>
                  <a:sym typeface="DM Sans"/>
                </a:rPr>
                <a:t>At this point, all tables have been created and the base data for all of them has been loaded to the target.</a:t>
              </a:r>
              <a:endParaRPr b="1" sz="900">
                <a:solidFill>
                  <a:schemeClr val="accent4"/>
                </a:solidFill>
                <a:latin typeface="DM Sans"/>
                <a:ea typeface="DM Sans"/>
                <a:cs typeface="DM Sans"/>
                <a:sym typeface="DM Sans"/>
              </a:endParaRPr>
            </a:p>
          </p:txBody>
        </p:sp>
        <p:cxnSp>
          <p:nvCxnSpPr>
            <p:cNvPr id="2689" name="Google Shape;2689;p264"/>
            <p:cNvCxnSpPr/>
            <p:nvPr/>
          </p:nvCxnSpPr>
          <p:spPr>
            <a:xfrm>
              <a:off x="5118229" y="2845931"/>
              <a:ext cx="0" cy="459600"/>
            </a:xfrm>
            <a:prstGeom prst="straightConnector1">
              <a:avLst/>
            </a:prstGeom>
            <a:noFill/>
            <a:ln cap="flat" cmpd="sng" w="9525">
              <a:solidFill>
                <a:schemeClr val="accent4"/>
              </a:solidFill>
              <a:prstDash val="solid"/>
              <a:round/>
              <a:headEnd len="med" w="med" type="none"/>
              <a:tailEnd len="med" w="med" type="oval"/>
            </a:ln>
          </p:spPr>
        </p:cxnSp>
        <p:pic>
          <p:nvPicPr>
            <p:cNvPr id="2690" name="Google Shape;2690;p264"/>
            <p:cNvPicPr preferRelativeResize="0"/>
            <p:nvPr/>
          </p:nvPicPr>
          <p:blipFill>
            <a:blip r:embed="rId4">
              <a:alphaModFix/>
            </a:blip>
            <a:stretch>
              <a:fillRect/>
            </a:stretch>
          </p:blipFill>
          <p:spPr>
            <a:xfrm>
              <a:off x="4925914" y="2479750"/>
              <a:ext cx="377142" cy="377142"/>
            </a:xfrm>
            <a:prstGeom prst="rect">
              <a:avLst/>
            </a:prstGeom>
            <a:noFill/>
            <a:ln>
              <a:noFill/>
            </a:ln>
          </p:spPr>
        </p:pic>
      </p:grpSp>
      <p:grpSp>
        <p:nvGrpSpPr>
          <p:cNvPr id="2691" name="Google Shape;2691;p264"/>
          <p:cNvGrpSpPr/>
          <p:nvPr/>
        </p:nvGrpSpPr>
        <p:grpSpPr>
          <a:xfrm>
            <a:off x="2920865" y="2479750"/>
            <a:ext cx="1738509" cy="1763750"/>
            <a:chOff x="2920865" y="2479750"/>
            <a:chExt cx="1738509" cy="1763750"/>
          </a:xfrm>
        </p:grpSpPr>
        <p:sp>
          <p:nvSpPr>
            <p:cNvPr id="2692" name="Google Shape;2692;p264"/>
            <p:cNvSpPr txBox="1"/>
            <p:nvPr/>
          </p:nvSpPr>
          <p:spPr>
            <a:xfrm>
              <a:off x="3106274" y="3401100"/>
              <a:ext cx="1553100" cy="84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solidFill>
                    <a:schemeClr val="accent4"/>
                  </a:solidFill>
                  <a:latin typeface="DM Sans"/>
                  <a:ea typeface="DM Sans"/>
                  <a:cs typeface="DM Sans"/>
                  <a:sym typeface="DM Sans"/>
                </a:rPr>
                <a:t>Start of Refresh</a:t>
              </a:r>
              <a:endParaRPr b="1" sz="1000">
                <a:solidFill>
                  <a:schemeClr val="accent4"/>
                </a:solidFill>
                <a:latin typeface="DM Sans"/>
                <a:ea typeface="DM Sans"/>
                <a:cs typeface="DM Sans"/>
                <a:sym typeface="DM Sans"/>
              </a:endParaRPr>
            </a:p>
            <a:p>
              <a:pPr indent="0" lvl="0" marL="0" rtl="0" algn="l">
                <a:spcBef>
                  <a:spcPts val="0"/>
                </a:spcBef>
                <a:spcAft>
                  <a:spcPts val="0"/>
                </a:spcAft>
                <a:buNone/>
              </a:pPr>
              <a:r>
                <a:t/>
              </a:r>
              <a:endParaRPr b="1" sz="900">
                <a:solidFill>
                  <a:schemeClr val="accent4"/>
                </a:solidFill>
                <a:latin typeface="DM Sans"/>
                <a:ea typeface="DM Sans"/>
                <a:cs typeface="DM Sans"/>
                <a:sym typeface="DM Sans"/>
              </a:endParaRPr>
            </a:p>
            <a:p>
              <a:pPr indent="0" lvl="0" marL="0" rtl="0" algn="l">
                <a:spcBef>
                  <a:spcPts val="0"/>
                </a:spcBef>
                <a:spcAft>
                  <a:spcPts val="1600"/>
                </a:spcAft>
                <a:buNone/>
              </a:pPr>
              <a:r>
                <a:rPr lang="en" sz="900">
                  <a:solidFill>
                    <a:schemeClr val="accent4"/>
                  </a:solidFill>
                  <a:latin typeface="DM Sans"/>
                  <a:ea typeface="DM Sans"/>
                  <a:cs typeface="DM Sans"/>
                  <a:sym typeface="DM Sans"/>
                </a:rPr>
                <a:t>Creating a Refresh Task to pull base table data out of the source. If this is the first time these tables are replicated, tables should also be created.</a:t>
              </a:r>
              <a:endParaRPr b="1" sz="900">
                <a:solidFill>
                  <a:schemeClr val="accent4"/>
                </a:solidFill>
                <a:latin typeface="DM Sans"/>
                <a:ea typeface="DM Sans"/>
                <a:cs typeface="DM Sans"/>
                <a:sym typeface="DM Sans"/>
              </a:endParaRPr>
            </a:p>
          </p:txBody>
        </p:sp>
        <p:cxnSp>
          <p:nvCxnSpPr>
            <p:cNvPr id="2693" name="Google Shape;2693;p264"/>
            <p:cNvCxnSpPr/>
            <p:nvPr/>
          </p:nvCxnSpPr>
          <p:spPr>
            <a:xfrm>
              <a:off x="3106268" y="2845931"/>
              <a:ext cx="0" cy="459600"/>
            </a:xfrm>
            <a:prstGeom prst="straightConnector1">
              <a:avLst/>
            </a:prstGeom>
            <a:noFill/>
            <a:ln cap="flat" cmpd="sng" w="9525">
              <a:solidFill>
                <a:schemeClr val="accent4"/>
              </a:solidFill>
              <a:prstDash val="solid"/>
              <a:round/>
              <a:headEnd len="med" w="med" type="none"/>
              <a:tailEnd len="med" w="med" type="oval"/>
            </a:ln>
          </p:spPr>
        </p:cxnSp>
        <p:pic>
          <p:nvPicPr>
            <p:cNvPr id="2694" name="Google Shape;2694;p264"/>
            <p:cNvPicPr preferRelativeResize="0"/>
            <p:nvPr/>
          </p:nvPicPr>
          <p:blipFill>
            <a:blip r:embed="rId5">
              <a:alphaModFix/>
            </a:blip>
            <a:stretch>
              <a:fillRect/>
            </a:stretch>
          </p:blipFill>
          <p:spPr>
            <a:xfrm>
              <a:off x="2920865" y="2479750"/>
              <a:ext cx="377142" cy="377142"/>
            </a:xfrm>
            <a:prstGeom prst="rect">
              <a:avLst/>
            </a:prstGeom>
            <a:noFill/>
            <a:ln>
              <a:noFill/>
            </a:ln>
          </p:spPr>
        </p:pic>
      </p:grpSp>
      <p:grpSp>
        <p:nvGrpSpPr>
          <p:cNvPr id="2695" name="Google Shape;2695;p264"/>
          <p:cNvGrpSpPr/>
          <p:nvPr/>
        </p:nvGrpSpPr>
        <p:grpSpPr>
          <a:xfrm>
            <a:off x="904453" y="2479753"/>
            <a:ext cx="1629495" cy="1763747"/>
            <a:chOff x="904453" y="2479753"/>
            <a:chExt cx="1629495" cy="1763747"/>
          </a:xfrm>
        </p:grpSpPr>
        <p:sp>
          <p:nvSpPr>
            <p:cNvPr id="2696" name="Google Shape;2696;p264"/>
            <p:cNvSpPr txBox="1"/>
            <p:nvPr/>
          </p:nvSpPr>
          <p:spPr>
            <a:xfrm>
              <a:off x="1099348" y="3401100"/>
              <a:ext cx="1434600" cy="84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000">
                  <a:solidFill>
                    <a:schemeClr val="accent4"/>
                  </a:solidFill>
                  <a:latin typeface="DM Sans"/>
                  <a:ea typeface="DM Sans"/>
                  <a:cs typeface="DM Sans"/>
                  <a:sym typeface="DM Sans"/>
                </a:rPr>
                <a:t>Start of Capture</a:t>
              </a:r>
              <a:endParaRPr b="1" sz="1000">
                <a:solidFill>
                  <a:schemeClr val="accent4"/>
                </a:solidFill>
                <a:latin typeface="DM Sans"/>
                <a:ea typeface="DM Sans"/>
                <a:cs typeface="DM Sans"/>
                <a:sym typeface="DM Sans"/>
              </a:endParaRPr>
            </a:p>
            <a:p>
              <a:pPr indent="0" lvl="0" marL="0" rtl="0" algn="l">
                <a:spcBef>
                  <a:spcPts val="0"/>
                </a:spcBef>
                <a:spcAft>
                  <a:spcPts val="0"/>
                </a:spcAft>
                <a:buNone/>
              </a:pPr>
              <a:r>
                <a:t/>
              </a:r>
              <a:endParaRPr b="1" sz="900">
                <a:solidFill>
                  <a:schemeClr val="accent4"/>
                </a:solidFill>
                <a:latin typeface="DM Sans"/>
                <a:ea typeface="DM Sans"/>
                <a:cs typeface="DM Sans"/>
                <a:sym typeface="DM Sans"/>
              </a:endParaRPr>
            </a:p>
            <a:p>
              <a:pPr indent="0" lvl="0" marL="0" rtl="0" algn="l">
                <a:spcBef>
                  <a:spcPts val="0"/>
                </a:spcBef>
                <a:spcAft>
                  <a:spcPts val="1600"/>
                </a:spcAft>
                <a:buNone/>
              </a:pPr>
              <a:r>
                <a:rPr lang="en" sz="900">
                  <a:solidFill>
                    <a:schemeClr val="accent4"/>
                  </a:solidFill>
                  <a:latin typeface="DM Sans"/>
                  <a:ea typeface="DM Sans"/>
                  <a:cs typeface="DM Sans"/>
                  <a:sym typeface="DM Sans"/>
                </a:rPr>
                <a:t>Activating capture by rolling it back to oldest open transaction, then starting the job.</a:t>
              </a:r>
              <a:endParaRPr b="1" sz="900">
                <a:solidFill>
                  <a:schemeClr val="accent4"/>
                </a:solidFill>
                <a:latin typeface="DM Sans"/>
                <a:ea typeface="DM Sans"/>
                <a:cs typeface="DM Sans"/>
                <a:sym typeface="DM Sans"/>
              </a:endParaRPr>
            </a:p>
          </p:txBody>
        </p:sp>
        <p:cxnSp>
          <p:nvCxnSpPr>
            <p:cNvPr id="2697" name="Google Shape;2697;p264"/>
            <p:cNvCxnSpPr/>
            <p:nvPr/>
          </p:nvCxnSpPr>
          <p:spPr>
            <a:xfrm>
              <a:off x="1099344" y="2845931"/>
              <a:ext cx="0" cy="459600"/>
            </a:xfrm>
            <a:prstGeom prst="straightConnector1">
              <a:avLst/>
            </a:prstGeom>
            <a:noFill/>
            <a:ln cap="flat" cmpd="sng" w="9525">
              <a:solidFill>
                <a:schemeClr val="accent4"/>
              </a:solidFill>
              <a:prstDash val="solid"/>
              <a:round/>
              <a:headEnd len="med" w="med" type="none"/>
              <a:tailEnd len="med" w="med" type="oval"/>
            </a:ln>
          </p:spPr>
        </p:cxnSp>
        <p:pic>
          <p:nvPicPr>
            <p:cNvPr id="2698" name="Google Shape;2698;p264"/>
            <p:cNvPicPr preferRelativeResize="0"/>
            <p:nvPr/>
          </p:nvPicPr>
          <p:blipFill>
            <a:blip r:embed="rId6">
              <a:alphaModFix/>
            </a:blip>
            <a:stretch>
              <a:fillRect/>
            </a:stretch>
          </p:blipFill>
          <p:spPr>
            <a:xfrm>
              <a:off x="904453" y="2479753"/>
              <a:ext cx="377142" cy="37714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5"/>
                                        </p:tgtEl>
                                        <p:attrNameLst>
                                          <p:attrName>style.visibility</p:attrName>
                                        </p:attrNameLst>
                                      </p:cBhvr>
                                      <p:to>
                                        <p:strVal val="visible"/>
                                      </p:to>
                                    </p:set>
                                    <p:animEffect filter="fade" transition="in">
                                      <p:cBhvr>
                                        <p:cTn dur="400"/>
                                        <p:tgtEl>
                                          <p:spTgt spid="2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gtEl>
                                        <p:attrNameLst>
                                          <p:attrName>style.visibility</p:attrName>
                                        </p:attrNameLst>
                                      </p:cBhvr>
                                      <p:to>
                                        <p:strVal val="visible"/>
                                      </p:to>
                                    </p:set>
                                    <p:animEffect filter="fade" transition="in">
                                      <p:cBhvr>
                                        <p:cTn dur="1000"/>
                                        <p:tgtEl>
                                          <p:spTgt spid="2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7"/>
                                        </p:tgtEl>
                                        <p:attrNameLst>
                                          <p:attrName>style.visibility</p:attrName>
                                        </p:attrNameLst>
                                      </p:cBhvr>
                                      <p:to>
                                        <p:strVal val="visible"/>
                                      </p:to>
                                    </p:set>
                                    <p:animEffect filter="fade" transition="in">
                                      <p:cBhvr>
                                        <p:cTn dur="1000"/>
                                        <p:tgtEl>
                                          <p:spTgt spid="2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gtEl>
                                        <p:attrNameLst>
                                          <p:attrName>style.visibility</p:attrName>
                                        </p:attrNameLst>
                                      </p:cBhvr>
                                      <p:to>
                                        <p:strVal val="visible"/>
                                      </p:to>
                                    </p:set>
                                    <p:animEffect filter="fade" transition="in">
                                      <p:cBhvr>
                                        <p:cTn dur="1000"/>
                                        <p:tgtEl>
                                          <p:spTgt spid="2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2" name="Shape 2702"/>
        <p:cNvGrpSpPr/>
        <p:nvPr/>
      </p:nvGrpSpPr>
      <p:grpSpPr>
        <a:xfrm>
          <a:off x="0" y="0"/>
          <a:ext cx="0" cy="0"/>
          <a:chOff x="0" y="0"/>
          <a:chExt cx="0" cy="0"/>
        </a:xfrm>
      </p:grpSpPr>
      <p:sp>
        <p:nvSpPr>
          <p:cNvPr id="2703" name="Google Shape;2703;p265"/>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100"/>
              <a:t>To avoid data loss, initial load should be started before capture job activation.</a:t>
            </a:r>
            <a:br>
              <a:rPr lang="en" sz="3100"/>
            </a:br>
            <a:endParaRPr sz="3100"/>
          </a:p>
          <a:p>
            <a:pPr indent="0" lvl="0" marL="0" rtl="0" algn="ctr">
              <a:spcBef>
                <a:spcPts val="0"/>
              </a:spcBef>
              <a:spcAft>
                <a:spcPts val="0"/>
              </a:spcAft>
              <a:buNone/>
            </a:pPr>
            <a:r>
              <a:rPr lang="en" sz="3100"/>
              <a:t>False.</a:t>
            </a:r>
            <a:endParaRPr sz="3100"/>
          </a:p>
          <a:p>
            <a:pPr indent="0" lvl="0" marL="0" rtl="0" algn="ctr">
              <a:spcBef>
                <a:spcPts val="0"/>
              </a:spcBef>
              <a:spcAft>
                <a:spcPts val="0"/>
              </a:spcAft>
              <a:buNone/>
            </a:pPr>
            <a:r>
              <a:rPr lang="en" sz="2200"/>
              <a:t>The capture job should be initiated first.</a:t>
            </a:r>
            <a:br>
              <a:rPr lang="en" sz="3400"/>
            </a:br>
            <a:endParaRPr sz="3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7" name="Shape 2707"/>
        <p:cNvGrpSpPr/>
        <p:nvPr/>
      </p:nvGrpSpPr>
      <p:grpSpPr>
        <a:xfrm>
          <a:off x="0" y="0"/>
          <a:ext cx="0" cy="0"/>
          <a:chOff x="0" y="0"/>
          <a:chExt cx="0" cy="0"/>
        </a:xfrm>
      </p:grpSpPr>
      <p:sp>
        <p:nvSpPr>
          <p:cNvPr id="2708" name="Google Shape;2708;p266"/>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100"/>
              <a:t>Users can use custom filter conditions in refresh.</a:t>
            </a:r>
            <a:br>
              <a:rPr lang="en" sz="3100"/>
            </a:br>
            <a:endParaRPr sz="3100"/>
          </a:p>
          <a:p>
            <a:pPr indent="0" lvl="0" marL="0" rtl="0" algn="ctr">
              <a:spcBef>
                <a:spcPts val="0"/>
              </a:spcBef>
              <a:spcAft>
                <a:spcPts val="0"/>
              </a:spcAft>
              <a:buNone/>
            </a:pPr>
            <a:r>
              <a:rPr lang="en" sz="3100"/>
              <a:t>True.</a:t>
            </a:r>
            <a:br>
              <a:rPr lang="en" sz="3400"/>
            </a:br>
            <a:endParaRPr sz="3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267"/>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Application Operations</a:t>
            </a:r>
            <a:endParaRPr b="1" sz="3600">
              <a:latin typeface="DM Sans"/>
              <a:ea typeface="DM Sans"/>
              <a:cs typeface="DM Sans"/>
              <a:sym typeface="DM Sans"/>
            </a:endParaRPr>
          </a:p>
        </p:txBody>
      </p:sp>
      <p:sp>
        <p:nvSpPr>
          <p:cNvPr id="2714" name="Google Shape;2714;p26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15" name="Google Shape;2715;p267"/>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
        <p:nvSpPr>
          <p:cNvPr id="2716" name="Google Shape;2716;p267"/>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Compare</a:t>
            </a:r>
            <a:endParaRPr sz="1800">
              <a:solidFill>
                <a:srgbClr val="222222"/>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268"/>
          <p:cNvSpPr/>
          <p:nvPr/>
        </p:nvSpPr>
        <p:spPr>
          <a:xfrm>
            <a:off x="4327301" y="460975"/>
            <a:ext cx="1266300" cy="915300"/>
          </a:xfrm>
          <a:prstGeom prst="rect">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2" name="Google Shape;2722;p268"/>
          <p:cNvSpPr txBox="1"/>
          <p:nvPr>
            <p:ph type="title"/>
          </p:nvPr>
        </p:nvSpPr>
        <p:spPr>
          <a:xfrm>
            <a:off x="330275" y="342900"/>
            <a:ext cx="24510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Compare</a:t>
            </a:r>
            <a:endParaRPr/>
          </a:p>
        </p:txBody>
      </p:sp>
      <p:sp>
        <p:nvSpPr>
          <p:cNvPr id="2723" name="Google Shape;2723;p26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4" name="Google Shape;2724;p268"/>
          <p:cNvSpPr txBox="1"/>
          <p:nvPr/>
        </p:nvSpPr>
        <p:spPr>
          <a:xfrm>
            <a:off x="304800" y="2014550"/>
            <a:ext cx="7717200" cy="246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DM Sans"/>
                <a:ea typeface="DM Sans"/>
                <a:cs typeface="DM Sans"/>
                <a:sym typeface="DM Sans"/>
              </a:rPr>
              <a:t>The </a:t>
            </a:r>
            <a:r>
              <a:rPr b="1" lang="en">
                <a:solidFill>
                  <a:schemeClr val="dk1"/>
                </a:solidFill>
                <a:latin typeface="DM Sans"/>
                <a:ea typeface="DM Sans"/>
                <a:cs typeface="DM Sans"/>
                <a:sym typeface="DM Sans"/>
              </a:rPr>
              <a:t>Compare</a:t>
            </a:r>
            <a:r>
              <a:rPr b="1" lang="en">
                <a:solidFill>
                  <a:schemeClr val="dk1"/>
                </a:solidFill>
                <a:latin typeface="DM Sans"/>
                <a:ea typeface="DM Sans"/>
                <a:cs typeface="DM Sans"/>
                <a:sym typeface="DM Sans"/>
              </a:rPr>
              <a:t> Data </a:t>
            </a:r>
            <a:r>
              <a:rPr lang="en">
                <a:solidFill>
                  <a:schemeClr val="dk1"/>
                </a:solidFill>
                <a:latin typeface="DM Sans"/>
                <a:ea typeface="DM Sans"/>
                <a:cs typeface="DM Sans"/>
                <a:sym typeface="DM Sans"/>
              </a:rPr>
              <a:t>option allows you to compare data between a source to a target.</a:t>
            </a:r>
            <a:endParaRPr>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a:solidFill>
                <a:schemeClr val="dk1"/>
              </a:solidFill>
              <a:latin typeface="DM Sans"/>
              <a:ea typeface="DM Sans"/>
              <a:cs typeface="DM Sans"/>
              <a:sym typeface="DM Sans"/>
            </a:endParaRPr>
          </a:p>
          <a:p>
            <a:pPr indent="-317500" lvl="0" marL="457200" rtl="0" algn="l">
              <a:lnSpc>
                <a:spcPct val="150000"/>
              </a:lnSpc>
              <a:spcBef>
                <a:spcPts val="0"/>
              </a:spcBef>
              <a:spcAft>
                <a:spcPts val="0"/>
              </a:spcAft>
              <a:buClr>
                <a:schemeClr val="dk1"/>
              </a:buClr>
              <a:buSzPts val="1400"/>
              <a:buFont typeface="DM Sans"/>
              <a:buChar char="●"/>
            </a:pPr>
            <a:r>
              <a:rPr lang="en">
                <a:solidFill>
                  <a:schemeClr val="dk1"/>
                </a:solidFill>
                <a:latin typeface="DM Sans"/>
                <a:ea typeface="DM Sans"/>
                <a:cs typeface="DM Sans"/>
                <a:sym typeface="DM Sans"/>
              </a:rPr>
              <a:t>Online </a:t>
            </a:r>
            <a:r>
              <a:rPr lang="en">
                <a:solidFill>
                  <a:schemeClr val="dk1"/>
                </a:solidFill>
                <a:latin typeface="DM Sans"/>
                <a:ea typeface="DM Sans"/>
                <a:cs typeface="DM Sans"/>
                <a:sym typeface="DM Sans"/>
              </a:rPr>
              <a:t>Compare was designed for one-way replication, hence not recommended for bi-directional setups.</a:t>
            </a:r>
            <a:endParaRPr>
              <a:solidFill>
                <a:schemeClr val="dk1"/>
              </a:solidFill>
              <a:latin typeface="DM Sans"/>
              <a:ea typeface="DM Sans"/>
              <a:cs typeface="DM Sans"/>
              <a:sym typeface="DM Sans"/>
            </a:endParaRPr>
          </a:p>
          <a:p>
            <a:pPr indent="-317500" lvl="0" marL="457200" rtl="0" algn="l">
              <a:lnSpc>
                <a:spcPct val="150000"/>
              </a:lnSpc>
              <a:spcBef>
                <a:spcPts val="1000"/>
              </a:spcBef>
              <a:spcAft>
                <a:spcPts val="0"/>
              </a:spcAft>
              <a:buClr>
                <a:schemeClr val="dk1"/>
              </a:buClr>
              <a:buSzPts val="1400"/>
              <a:buFont typeface="DM Sans"/>
              <a:buChar char="●"/>
            </a:pPr>
            <a:r>
              <a:rPr lang="en">
                <a:solidFill>
                  <a:schemeClr val="dk1"/>
                </a:solidFill>
                <a:latin typeface="DM Sans"/>
                <a:ea typeface="DM Sans"/>
                <a:cs typeface="DM Sans"/>
                <a:sym typeface="DM Sans"/>
              </a:rPr>
              <a:t>During Compare, data will be selected from the base table(s) with a SQL SELECT statement on both source and target</a:t>
            </a:r>
            <a:endParaRPr>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a:solidFill>
                <a:schemeClr val="dk1"/>
              </a:solidFill>
              <a:latin typeface="DM Sans"/>
              <a:ea typeface="DM Sans"/>
              <a:cs typeface="DM Sans"/>
              <a:sym typeface="DM Sans"/>
            </a:endParaRPr>
          </a:p>
        </p:txBody>
      </p:sp>
      <p:sp>
        <p:nvSpPr>
          <p:cNvPr id="2725" name="Google Shape;2725;p268"/>
          <p:cNvSpPr/>
          <p:nvPr/>
        </p:nvSpPr>
        <p:spPr>
          <a:xfrm>
            <a:off x="7481148" y="460975"/>
            <a:ext cx="1266300" cy="915300"/>
          </a:xfrm>
          <a:prstGeom prst="rect">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6" name="Google Shape;2726;p268"/>
          <p:cNvSpPr/>
          <p:nvPr/>
        </p:nvSpPr>
        <p:spPr>
          <a:xfrm>
            <a:off x="4747455" y="540297"/>
            <a:ext cx="678300" cy="246300"/>
          </a:xfrm>
          <a:prstGeom prst="rect">
            <a:avLst/>
          </a:prstGeom>
          <a:no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lang="en" sz="800">
                <a:latin typeface="JetBrains Mono"/>
                <a:ea typeface="JetBrains Mono"/>
                <a:cs typeface="JetBrains Mono"/>
                <a:sym typeface="JetBrains Mono"/>
              </a:rPr>
              <a:t>Oracle</a:t>
            </a:r>
            <a:endParaRPr sz="700">
              <a:latin typeface="JetBrains Mono"/>
              <a:ea typeface="JetBrains Mono"/>
              <a:cs typeface="JetBrains Mono"/>
              <a:sym typeface="JetBrains Mono"/>
            </a:endParaRPr>
          </a:p>
        </p:txBody>
      </p:sp>
      <p:grpSp>
        <p:nvGrpSpPr>
          <p:cNvPr id="2727" name="Google Shape;2727;p268"/>
          <p:cNvGrpSpPr/>
          <p:nvPr/>
        </p:nvGrpSpPr>
        <p:grpSpPr>
          <a:xfrm>
            <a:off x="6073973" y="1025269"/>
            <a:ext cx="927614" cy="252303"/>
            <a:chOff x="7112003" y="7678742"/>
            <a:chExt cx="3734354" cy="1015714"/>
          </a:xfrm>
        </p:grpSpPr>
        <p:sp>
          <p:nvSpPr>
            <p:cNvPr id="2728" name="Google Shape;2728;p268"/>
            <p:cNvSpPr/>
            <p:nvPr/>
          </p:nvSpPr>
          <p:spPr>
            <a:xfrm>
              <a:off x="8115157" y="7692402"/>
              <a:ext cx="2731200" cy="993000"/>
            </a:xfrm>
            <a:prstGeom prst="rect">
              <a:avLst/>
            </a:prstGeom>
            <a:solidFill>
              <a:srgbClr val="007FFF"/>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FFFFFF"/>
                  </a:solidFill>
                  <a:latin typeface="JetBrains Mono"/>
                  <a:ea typeface="JetBrains Mono"/>
                  <a:cs typeface="JetBrains Mono"/>
                  <a:sym typeface="JetBrains Mono"/>
                </a:rPr>
                <a:t>HVR HUB</a:t>
              </a:r>
              <a:endParaRPr sz="700">
                <a:solidFill>
                  <a:srgbClr val="FFFFFF"/>
                </a:solidFill>
                <a:latin typeface="JetBrains Mono"/>
                <a:ea typeface="JetBrains Mono"/>
                <a:cs typeface="JetBrains Mono"/>
                <a:sym typeface="JetBrains Mono"/>
              </a:endParaRPr>
            </a:p>
          </p:txBody>
        </p:sp>
        <p:grpSp>
          <p:nvGrpSpPr>
            <p:cNvPr id="2729" name="Google Shape;2729;p268"/>
            <p:cNvGrpSpPr/>
            <p:nvPr/>
          </p:nvGrpSpPr>
          <p:grpSpPr>
            <a:xfrm>
              <a:off x="7112003" y="7678742"/>
              <a:ext cx="1015714" cy="1015714"/>
              <a:chOff x="7398388" y="7788764"/>
              <a:chExt cx="1069848" cy="1069848"/>
            </a:xfrm>
          </p:grpSpPr>
          <p:pic>
            <p:nvPicPr>
              <p:cNvPr id="2730" name="Google Shape;2730;p268"/>
              <p:cNvPicPr preferRelativeResize="0"/>
              <p:nvPr/>
            </p:nvPicPr>
            <p:blipFill>
              <a:blip r:embed="rId3">
                <a:alphaModFix/>
              </a:blip>
              <a:stretch>
                <a:fillRect/>
              </a:stretch>
            </p:blipFill>
            <p:spPr>
              <a:xfrm>
                <a:off x="7398388" y="7788764"/>
                <a:ext cx="1069848" cy="1069848"/>
              </a:xfrm>
              <a:prstGeom prst="rect">
                <a:avLst/>
              </a:prstGeom>
              <a:noFill/>
              <a:ln>
                <a:noFill/>
              </a:ln>
            </p:spPr>
          </p:pic>
          <p:pic>
            <p:nvPicPr>
              <p:cNvPr id="2731" name="Google Shape;2731;p268"/>
              <p:cNvPicPr preferRelativeResize="0"/>
              <p:nvPr/>
            </p:nvPicPr>
            <p:blipFill>
              <a:blip r:embed="rId4">
                <a:alphaModFix/>
              </a:blip>
              <a:stretch>
                <a:fillRect/>
              </a:stretch>
            </p:blipFill>
            <p:spPr>
              <a:xfrm>
                <a:off x="7705589" y="8006575"/>
                <a:ext cx="455450" cy="634225"/>
              </a:xfrm>
              <a:prstGeom prst="rect">
                <a:avLst/>
              </a:prstGeom>
              <a:noFill/>
              <a:ln>
                <a:noFill/>
              </a:ln>
            </p:spPr>
          </p:pic>
        </p:grpSp>
      </p:grpSp>
      <p:grpSp>
        <p:nvGrpSpPr>
          <p:cNvPr id="2732" name="Google Shape;2732;p268"/>
          <p:cNvGrpSpPr/>
          <p:nvPr/>
        </p:nvGrpSpPr>
        <p:grpSpPr>
          <a:xfrm>
            <a:off x="4493949" y="537233"/>
            <a:ext cx="251393" cy="251393"/>
            <a:chOff x="16861299" y="9805950"/>
            <a:chExt cx="1619800" cy="1619800"/>
          </a:xfrm>
        </p:grpSpPr>
        <p:pic>
          <p:nvPicPr>
            <p:cNvPr id="2733" name="Google Shape;2733;p268"/>
            <p:cNvPicPr preferRelativeResize="0"/>
            <p:nvPr/>
          </p:nvPicPr>
          <p:blipFill>
            <a:blip r:embed="rId5">
              <a:alphaModFix/>
            </a:blip>
            <a:stretch>
              <a:fillRect/>
            </a:stretch>
          </p:blipFill>
          <p:spPr>
            <a:xfrm>
              <a:off x="17119550" y="10270000"/>
              <a:ext cx="1112500" cy="695313"/>
            </a:xfrm>
            <a:prstGeom prst="rect">
              <a:avLst/>
            </a:prstGeom>
            <a:noFill/>
            <a:ln>
              <a:noFill/>
            </a:ln>
          </p:spPr>
        </p:pic>
        <p:pic>
          <p:nvPicPr>
            <p:cNvPr id="2734" name="Google Shape;2734;p268"/>
            <p:cNvPicPr preferRelativeResize="0"/>
            <p:nvPr/>
          </p:nvPicPr>
          <p:blipFill>
            <a:blip r:embed="rId6">
              <a:alphaModFix/>
            </a:blip>
            <a:stretch>
              <a:fillRect/>
            </a:stretch>
          </p:blipFill>
          <p:spPr>
            <a:xfrm>
              <a:off x="16861299" y="9805950"/>
              <a:ext cx="1619800" cy="1619800"/>
            </a:xfrm>
            <a:prstGeom prst="rect">
              <a:avLst/>
            </a:prstGeom>
            <a:noFill/>
            <a:ln>
              <a:noFill/>
            </a:ln>
          </p:spPr>
        </p:pic>
      </p:grpSp>
      <p:sp>
        <p:nvSpPr>
          <p:cNvPr id="2735" name="Google Shape;2735;p268"/>
          <p:cNvSpPr/>
          <p:nvPr/>
        </p:nvSpPr>
        <p:spPr>
          <a:xfrm>
            <a:off x="7864563" y="542456"/>
            <a:ext cx="712500" cy="247200"/>
          </a:xfrm>
          <a:prstGeom prst="rect">
            <a:avLst/>
          </a:prstGeom>
          <a:noFill/>
          <a:ln cap="flat" cmpd="sng" w="9525">
            <a:solidFill>
              <a:srgbClr val="C1C1C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800">
                <a:latin typeface="JetBrains Mono"/>
                <a:ea typeface="JetBrains Mono"/>
                <a:cs typeface="JetBrains Mono"/>
                <a:sym typeface="JetBrains Mono"/>
              </a:rPr>
              <a:t>Snowflake</a:t>
            </a:r>
            <a:endParaRPr sz="800">
              <a:latin typeface="JetBrains Mono"/>
              <a:ea typeface="JetBrains Mono"/>
              <a:cs typeface="JetBrains Mono"/>
              <a:sym typeface="JetBrains Mono"/>
            </a:endParaRPr>
          </a:p>
        </p:txBody>
      </p:sp>
      <p:grpSp>
        <p:nvGrpSpPr>
          <p:cNvPr id="2736" name="Google Shape;2736;p268"/>
          <p:cNvGrpSpPr/>
          <p:nvPr/>
        </p:nvGrpSpPr>
        <p:grpSpPr>
          <a:xfrm>
            <a:off x="7611837" y="537169"/>
            <a:ext cx="251393" cy="251393"/>
            <a:chOff x="14670229" y="7534000"/>
            <a:chExt cx="1619800" cy="1619800"/>
          </a:xfrm>
        </p:grpSpPr>
        <p:pic>
          <p:nvPicPr>
            <p:cNvPr id="2737" name="Google Shape;2737;p268"/>
            <p:cNvPicPr preferRelativeResize="0"/>
            <p:nvPr/>
          </p:nvPicPr>
          <p:blipFill>
            <a:blip r:embed="rId7">
              <a:alphaModFix/>
            </a:blip>
            <a:stretch>
              <a:fillRect/>
            </a:stretch>
          </p:blipFill>
          <p:spPr>
            <a:xfrm>
              <a:off x="14993211" y="7854161"/>
              <a:ext cx="983025" cy="983025"/>
            </a:xfrm>
            <a:prstGeom prst="rect">
              <a:avLst/>
            </a:prstGeom>
            <a:noFill/>
            <a:ln>
              <a:noFill/>
            </a:ln>
          </p:spPr>
        </p:pic>
        <p:pic>
          <p:nvPicPr>
            <p:cNvPr id="2738" name="Google Shape;2738;p268"/>
            <p:cNvPicPr preferRelativeResize="0"/>
            <p:nvPr/>
          </p:nvPicPr>
          <p:blipFill>
            <a:blip r:embed="rId6">
              <a:alphaModFix/>
            </a:blip>
            <a:stretch>
              <a:fillRect/>
            </a:stretch>
          </p:blipFill>
          <p:spPr>
            <a:xfrm>
              <a:off x="14670229" y="7534000"/>
              <a:ext cx="1619800" cy="1619800"/>
            </a:xfrm>
            <a:prstGeom prst="rect">
              <a:avLst/>
            </a:prstGeom>
            <a:noFill/>
            <a:ln>
              <a:noFill/>
            </a:ln>
          </p:spPr>
        </p:pic>
      </p:grpSp>
      <p:grpSp>
        <p:nvGrpSpPr>
          <p:cNvPr id="2739" name="Google Shape;2739;p268"/>
          <p:cNvGrpSpPr/>
          <p:nvPr/>
        </p:nvGrpSpPr>
        <p:grpSpPr>
          <a:xfrm>
            <a:off x="4497040" y="1025269"/>
            <a:ext cx="927614" cy="252303"/>
            <a:chOff x="7112003" y="7678742"/>
            <a:chExt cx="3734354" cy="1015714"/>
          </a:xfrm>
        </p:grpSpPr>
        <p:sp>
          <p:nvSpPr>
            <p:cNvPr id="2740" name="Google Shape;2740;p268"/>
            <p:cNvSpPr/>
            <p:nvPr/>
          </p:nvSpPr>
          <p:spPr>
            <a:xfrm>
              <a:off x="8115157" y="7692402"/>
              <a:ext cx="2731200" cy="993000"/>
            </a:xfrm>
            <a:prstGeom prst="rect">
              <a:avLst/>
            </a:prstGeom>
            <a:solidFill>
              <a:schemeClr val="dk1"/>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FFFFFF"/>
                  </a:solidFill>
                  <a:latin typeface="JetBrains Mono"/>
                  <a:ea typeface="JetBrains Mono"/>
                  <a:cs typeface="JetBrains Mono"/>
                  <a:sym typeface="JetBrains Mono"/>
                </a:rPr>
                <a:t>HVA Listener</a:t>
              </a:r>
              <a:endParaRPr sz="700">
                <a:solidFill>
                  <a:srgbClr val="FFFFFF"/>
                </a:solidFill>
                <a:latin typeface="JetBrains Mono"/>
                <a:ea typeface="JetBrains Mono"/>
                <a:cs typeface="JetBrains Mono"/>
                <a:sym typeface="JetBrains Mono"/>
              </a:endParaRPr>
            </a:p>
          </p:txBody>
        </p:sp>
        <p:grpSp>
          <p:nvGrpSpPr>
            <p:cNvPr id="2741" name="Google Shape;2741;p268"/>
            <p:cNvGrpSpPr/>
            <p:nvPr/>
          </p:nvGrpSpPr>
          <p:grpSpPr>
            <a:xfrm>
              <a:off x="7112003" y="7678742"/>
              <a:ext cx="1015714" cy="1015714"/>
              <a:chOff x="7398388" y="7788764"/>
              <a:chExt cx="1069848" cy="1069848"/>
            </a:xfrm>
          </p:grpSpPr>
          <p:pic>
            <p:nvPicPr>
              <p:cNvPr id="2742" name="Google Shape;2742;p268"/>
              <p:cNvPicPr preferRelativeResize="0"/>
              <p:nvPr/>
            </p:nvPicPr>
            <p:blipFill>
              <a:blip r:embed="rId3">
                <a:alphaModFix/>
              </a:blip>
              <a:stretch>
                <a:fillRect/>
              </a:stretch>
            </p:blipFill>
            <p:spPr>
              <a:xfrm>
                <a:off x="7398388" y="7788764"/>
                <a:ext cx="1069848" cy="1069848"/>
              </a:xfrm>
              <a:prstGeom prst="rect">
                <a:avLst/>
              </a:prstGeom>
              <a:noFill/>
              <a:ln>
                <a:noFill/>
              </a:ln>
            </p:spPr>
          </p:pic>
          <p:pic>
            <p:nvPicPr>
              <p:cNvPr id="2743" name="Google Shape;2743;p268"/>
              <p:cNvPicPr preferRelativeResize="0"/>
              <p:nvPr/>
            </p:nvPicPr>
            <p:blipFill>
              <a:blip r:embed="rId4">
                <a:alphaModFix/>
              </a:blip>
              <a:stretch>
                <a:fillRect/>
              </a:stretch>
            </p:blipFill>
            <p:spPr>
              <a:xfrm>
                <a:off x="7705589" y="8006575"/>
                <a:ext cx="455450" cy="634225"/>
              </a:xfrm>
              <a:prstGeom prst="rect">
                <a:avLst/>
              </a:prstGeom>
              <a:noFill/>
              <a:ln>
                <a:noFill/>
              </a:ln>
            </p:spPr>
          </p:pic>
        </p:grpSp>
      </p:grpSp>
      <p:grpSp>
        <p:nvGrpSpPr>
          <p:cNvPr id="2744" name="Google Shape;2744;p268"/>
          <p:cNvGrpSpPr/>
          <p:nvPr/>
        </p:nvGrpSpPr>
        <p:grpSpPr>
          <a:xfrm>
            <a:off x="7631079" y="1025251"/>
            <a:ext cx="945538" cy="252303"/>
            <a:chOff x="6779600" y="7444802"/>
            <a:chExt cx="3734354" cy="1015714"/>
          </a:xfrm>
        </p:grpSpPr>
        <p:sp>
          <p:nvSpPr>
            <p:cNvPr id="2745" name="Google Shape;2745;p268"/>
            <p:cNvSpPr/>
            <p:nvPr/>
          </p:nvSpPr>
          <p:spPr>
            <a:xfrm>
              <a:off x="7782754" y="7458462"/>
              <a:ext cx="2731200" cy="993000"/>
            </a:xfrm>
            <a:prstGeom prst="rect">
              <a:avLst/>
            </a:prstGeom>
            <a:solidFill>
              <a:schemeClr val="dk1"/>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rgbClr val="FFFFFF"/>
                  </a:solidFill>
                  <a:latin typeface="JetBrains Mono"/>
                  <a:ea typeface="JetBrains Mono"/>
                  <a:cs typeface="JetBrains Mono"/>
                  <a:sym typeface="JetBrains Mono"/>
                </a:rPr>
                <a:t>HVA Listener</a:t>
              </a:r>
              <a:endParaRPr sz="700">
                <a:solidFill>
                  <a:srgbClr val="FFFFFF"/>
                </a:solidFill>
                <a:latin typeface="JetBrains Mono"/>
                <a:ea typeface="JetBrains Mono"/>
                <a:cs typeface="JetBrains Mono"/>
                <a:sym typeface="JetBrains Mono"/>
              </a:endParaRPr>
            </a:p>
          </p:txBody>
        </p:sp>
        <p:grpSp>
          <p:nvGrpSpPr>
            <p:cNvPr id="2746" name="Google Shape;2746;p268"/>
            <p:cNvGrpSpPr/>
            <p:nvPr/>
          </p:nvGrpSpPr>
          <p:grpSpPr>
            <a:xfrm>
              <a:off x="6779600" y="7444802"/>
              <a:ext cx="1015714" cy="1015714"/>
              <a:chOff x="7048269" y="7542355"/>
              <a:chExt cx="1069848" cy="1069848"/>
            </a:xfrm>
          </p:grpSpPr>
          <p:pic>
            <p:nvPicPr>
              <p:cNvPr id="2747" name="Google Shape;2747;p268"/>
              <p:cNvPicPr preferRelativeResize="0"/>
              <p:nvPr/>
            </p:nvPicPr>
            <p:blipFill>
              <a:blip r:embed="rId3">
                <a:alphaModFix/>
              </a:blip>
              <a:stretch>
                <a:fillRect/>
              </a:stretch>
            </p:blipFill>
            <p:spPr>
              <a:xfrm>
                <a:off x="7048269" y="7542355"/>
                <a:ext cx="1069848" cy="1069848"/>
              </a:xfrm>
              <a:prstGeom prst="rect">
                <a:avLst/>
              </a:prstGeom>
              <a:noFill/>
              <a:ln>
                <a:noFill/>
              </a:ln>
            </p:spPr>
          </p:pic>
          <p:pic>
            <p:nvPicPr>
              <p:cNvPr id="2748" name="Google Shape;2748;p268"/>
              <p:cNvPicPr preferRelativeResize="0"/>
              <p:nvPr/>
            </p:nvPicPr>
            <p:blipFill>
              <a:blip r:embed="rId4">
                <a:alphaModFix/>
              </a:blip>
              <a:stretch>
                <a:fillRect/>
              </a:stretch>
            </p:blipFill>
            <p:spPr>
              <a:xfrm>
                <a:off x="7355470" y="7760166"/>
                <a:ext cx="455450" cy="634225"/>
              </a:xfrm>
              <a:prstGeom prst="rect">
                <a:avLst/>
              </a:prstGeom>
              <a:noFill/>
              <a:ln>
                <a:noFill/>
              </a:ln>
            </p:spPr>
          </p:pic>
        </p:grpSp>
      </p:grpSp>
      <p:cxnSp>
        <p:nvCxnSpPr>
          <p:cNvPr id="2749" name="Google Shape;2749;p268"/>
          <p:cNvCxnSpPr/>
          <p:nvPr/>
        </p:nvCxnSpPr>
        <p:spPr>
          <a:xfrm rot="10800000">
            <a:off x="4976606" y="798083"/>
            <a:ext cx="0" cy="225000"/>
          </a:xfrm>
          <a:prstGeom prst="straightConnector1">
            <a:avLst/>
          </a:prstGeom>
          <a:noFill/>
          <a:ln cap="flat" cmpd="sng" w="9525">
            <a:solidFill>
              <a:schemeClr val="lt2"/>
            </a:solidFill>
            <a:prstDash val="dot"/>
            <a:round/>
            <a:headEnd len="sm" w="sm" type="oval"/>
            <a:tailEnd len="sm" w="sm" type="stealth"/>
          </a:ln>
          <a:effectLst>
            <a:reflection blurRad="0" dir="5400000" dist="38100" endA="0" endPos="30000" fadeDir="5400012" kx="0" rotWithShape="0" algn="bl" stA="0" stPos="0" sy="-100000" ky="0"/>
          </a:effectLst>
        </p:spPr>
      </p:cxnSp>
      <p:cxnSp>
        <p:nvCxnSpPr>
          <p:cNvPr id="2750" name="Google Shape;2750;p268"/>
          <p:cNvCxnSpPr>
            <a:stCxn id="2730" idx="1"/>
            <a:endCxn id="2740" idx="3"/>
          </p:cNvCxnSpPr>
          <p:nvPr/>
        </p:nvCxnSpPr>
        <p:spPr>
          <a:xfrm flipH="1">
            <a:off x="5424773" y="1151421"/>
            <a:ext cx="649200" cy="600"/>
          </a:xfrm>
          <a:prstGeom prst="curvedConnector3">
            <a:avLst>
              <a:gd fmla="val 50006" name="adj1"/>
            </a:avLst>
          </a:prstGeom>
          <a:noFill/>
          <a:ln cap="flat" cmpd="sng" w="9525">
            <a:solidFill>
              <a:schemeClr val="lt2"/>
            </a:solidFill>
            <a:prstDash val="solid"/>
            <a:round/>
            <a:headEnd len="med" w="med" type="stealth"/>
            <a:tailEnd len="med" w="med" type="stealth"/>
          </a:ln>
          <a:effectLst>
            <a:reflection blurRad="0" dir="5400000" dist="38100" endA="0" endPos="30000" fadeDir="5400012" kx="0" rotWithShape="0" algn="bl" stA="0" stPos="0" sy="-100000" ky="0"/>
          </a:effectLst>
        </p:spPr>
      </p:cxnSp>
      <p:cxnSp>
        <p:nvCxnSpPr>
          <p:cNvPr id="2751" name="Google Shape;2751;p268"/>
          <p:cNvCxnSpPr>
            <a:stCxn id="2728" idx="3"/>
            <a:endCxn id="2747" idx="1"/>
          </p:cNvCxnSpPr>
          <p:nvPr/>
        </p:nvCxnSpPr>
        <p:spPr>
          <a:xfrm flipH="1" rot="10800000">
            <a:off x="7001587" y="1151393"/>
            <a:ext cx="629400" cy="600"/>
          </a:xfrm>
          <a:prstGeom prst="curvedConnector3">
            <a:avLst>
              <a:gd fmla="val 49991" name="adj1"/>
            </a:avLst>
          </a:prstGeom>
          <a:noFill/>
          <a:ln cap="flat" cmpd="sng" w="9525">
            <a:solidFill>
              <a:schemeClr val="lt2"/>
            </a:solidFill>
            <a:prstDash val="solid"/>
            <a:round/>
            <a:headEnd len="med" w="med" type="none"/>
            <a:tailEnd len="med" w="med" type="stealth"/>
          </a:ln>
        </p:spPr>
      </p:cxnSp>
      <p:cxnSp>
        <p:nvCxnSpPr>
          <p:cNvPr id="2752" name="Google Shape;2752;p268"/>
          <p:cNvCxnSpPr/>
          <p:nvPr/>
        </p:nvCxnSpPr>
        <p:spPr>
          <a:xfrm rot="10800000">
            <a:off x="8097262" y="798083"/>
            <a:ext cx="0" cy="225000"/>
          </a:xfrm>
          <a:prstGeom prst="straightConnector1">
            <a:avLst/>
          </a:prstGeom>
          <a:noFill/>
          <a:ln cap="flat" cmpd="sng" w="9525">
            <a:solidFill>
              <a:schemeClr val="lt2"/>
            </a:solidFill>
            <a:prstDash val="dot"/>
            <a:round/>
            <a:headEnd len="sm" w="sm" type="oval"/>
            <a:tailEnd len="sm" w="sm" type="stealth"/>
          </a:ln>
          <a:effectLst>
            <a:reflection blurRad="0" dir="5400000" dist="38100" endA="0" endPos="30000" fadeDir="5400012" kx="0" rotWithShape="0" algn="bl" stA="0" stPos="0" sy="-100000" ky="0"/>
          </a:effectLst>
        </p:spPr>
      </p:cxnSp>
      <p:sp>
        <p:nvSpPr>
          <p:cNvPr id="2753" name="Google Shape;2753;p268"/>
          <p:cNvSpPr/>
          <p:nvPr/>
        </p:nvSpPr>
        <p:spPr>
          <a:xfrm>
            <a:off x="6322869" y="540810"/>
            <a:ext cx="678300" cy="2466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rPr lang="en" sz="700">
                <a:solidFill>
                  <a:schemeClr val="dk1"/>
                </a:solidFill>
                <a:latin typeface="JetBrains Mono"/>
                <a:ea typeface="JetBrains Mono"/>
                <a:cs typeface="JetBrains Mono"/>
                <a:sym typeface="JetBrains Mono"/>
              </a:rPr>
              <a:t>Repository</a:t>
            </a:r>
            <a:endParaRPr sz="700">
              <a:solidFill>
                <a:schemeClr val="dk1"/>
              </a:solidFill>
              <a:latin typeface="JetBrains Mono"/>
              <a:ea typeface="JetBrains Mono"/>
              <a:cs typeface="JetBrains Mono"/>
              <a:sym typeface="JetBrains Mono"/>
            </a:endParaRPr>
          </a:p>
        </p:txBody>
      </p:sp>
      <p:grpSp>
        <p:nvGrpSpPr>
          <p:cNvPr id="2754" name="Google Shape;2754;p268"/>
          <p:cNvGrpSpPr/>
          <p:nvPr/>
        </p:nvGrpSpPr>
        <p:grpSpPr>
          <a:xfrm>
            <a:off x="6072343" y="536977"/>
            <a:ext cx="251393" cy="251393"/>
            <a:chOff x="16861299" y="9805950"/>
            <a:chExt cx="1619800" cy="1619800"/>
          </a:xfrm>
        </p:grpSpPr>
        <p:pic>
          <p:nvPicPr>
            <p:cNvPr id="2755" name="Google Shape;2755;p268"/>
            <p:cNvPicPr preferRelativeResize="0"/>
            <p:nvPr/>
          </p:nvPicPr>
          <p:blipFill>
            <a:blip r:embed="rId5">
              <a:alphaModFix/>
            </a:blip>
            <a:stretch>
              <a:fillRect/>
            </a:stretch>
          </p:blipFill>
          <p:spPr>
            <a:xfrm>
              <a:off x="17119550" y="10270000"/>
              <a:ext cx="1112500" cy="695313"/>
            </a:xfrm>
            <a:prstGeom prst="rect">
              <a:avLst/>
            </a:prstGeom>
            <a:noFill/>
            <a:ln>
              <a:noFill/>
            </a:ln>
          </p:spPr>
        </p:pic>
        <p:pic>
          <p:nvPicPr>
            <p:cNvPr id="2756" name="Google Shape;2756;p268"/>
            <p:cNvPicPr preferRelativeResize="0"/>
            <p:nvPr/>
          </p:nvPicPr>
          <p:blipFill>
            <a:blip r:embed="rId6">
              <a:alphaModFix/>
            </a:blip>
            <a:stretch>
              <a:fillRect/>
            </a:stretch>
          </p:blipFill>
          <p:spPr>
            <a:xfrm>
              <a:off x="16861299" y="9805950"/>
              <a:ext cx="1619800" cy="1619800"/>
            </a:xfrm>
            <a:prstGeom prst="rect">
              <a:avLst/>
            </a:prstGeom>
            <a:noFill/>
            <a:ln>
              <a:noFill/>
            </a:ln>
          </p:spPr>
        </p:pic>
      </p:grpSp>
      <p:sp>
        <p:nvSpPr>
          <p:cNvPr id="2757" name="Google Shape;2757;p268"/>
          <p:cNvSpPr/>
          <p:nvPr/>
        </p:nvSpPr>
        <p:spPr>
          <a:xfrm>
            <a:off x="6107967" y="592048"/>
            <a:ext cx="194700" cy="14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58" name="Google Shape;2758;p268"/>
          <p:cNvPicPr preferRelativeResize="0"/>
          <p:nvPr/>
        </p:nvPicPr>
        <p:blipFill>
          <a:blip r:embed="rId8">
            <a:alphaModFix/>
          </a:blip>
          <a:stretch>
            <a:fillRect/>
          </a:stretch>
        </p:blipFill>
        <p:spPr>
          <a:xfrm>
            <a:off x="6128349" y="574641"/>
            <a:ext cx="154016" cy="177826"/>
          </a:xfrm>
          <a:prstGeom prst="rect">
            <a:avLst/>
          </a:prstGeom>
          <a:noFill/>
          <a:ln>
            <a:noFill/>
          </a:ln>
        </p:spPr>
      </p:pic>
      <p:cxnSp>
        <p:nvCxnSpPr>
          <p:cNvPr id="2759" name="Google Shape;2759;p268"/>
          <p:cNvCxnSpPr/>
          <p:nvPr/>
        </p:nvCxnSpPr>
        <p:spPr>
          <a:xfrm rot="10800000">
            <a:off x="6581982" y="795744"/>
            <a:ext cx="0" cy="232800"/>
          </a:xfrm>
          <a:prstGeom prst="straightConnector1">
            <a:avLst/>
          </a:prstGeom>
          <a:noFill/>
          <a:ln cap="flat" cmpd="sng" w="9525">
            <a:solidFill>
              <a:schemeClr val="dk1"/>
            </a:solidFill>
            <a:prstDash val="dash"/>
            <a:round/>
            <a:headEnd len="sm" w="sm" type="stealth"/>
            <a:tailEnd len="sm" w="sm" type="stealth"/>
          </a:ln>
        </p:spPr>
      </p:cxnSp>
      <p:cxnSp>
        <p:nvCxnSpPr>
          <p:cNvPr id="2760" name="Google Shape;2760;p268"/>
          <p:cNvCxnSpPr>
            <a:stCxn id="2721" idx="2"/>
            <a:endCxn id="2725" idx="2"/>
          </p:cNvCxnSpPr>
          <p:nvPr/>
        </p:nvCxnSpPr>
        <p:spPr>
          <a:xfrm flipH="1" rot="-5400000">
            <a:off x="6537101" y="-200375"/>
            <a:ext cx="600" cy="3153900"/>
          </a:xfrm>
          <a:prstGeom prst="bentConnector3">
            <a:avLst>
              <a:gd fmla="val 16025000" name="adj1"/>
            </a:avLst>
          </a:prstGeom>
          <a:noFill/>
          <a:ln cap="flat" cmpd="sng" w="9525">
            <a:solidFill>
              <a:schemeClr val="dk1"/>
            </a:solidFill>
            <a:prstDash val="solid"/>
            <a:round/>
            <a:headEnd len="med" w="med" type="none"/>
            <a:tailEnd len="med" w="med" type="none"/>
          </a:ln>
        </p:spPr>
      </p:cxnSp>
      <p:sp>
        <p:nvSpPr>
          <p:cNvPr id="2761" name="Google Shape;2761;p268"/>
          <p:cNvSpPr txBox="1"/>
          <p:nvPr/>
        </p:nvSpPr>
        <p:spPr>
          <a:xfrm>
            <a:off x="6225736" y="1352206"/>
            <a:ext cx="71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compare</a:t>
            </a:r>
            <a:endParaRPr sz="1000"/>
          </a:p>
        </p:txBody>
      </p:sp>
      <p:cxnSp>
        <p:nvCxnSpPr>
          <p:cNvPr id="2762" name="Google Shape;2762;p268"/>
          <p:cNvCxnSpPr>
            <a:stCxn id="2761" idx="0"/>
          </p:cNvCxnSpPr>
          <p:nvPr/>
        </p:nvCxnSpPr>
        <p:spPr>
          <a:xfrm>
            <a:off x="6581986" y="1352206"/>
            <a:ext cx="0" cy="0"/>
          </a:xfrm>
          <a:prstGeom prst="straightConnector1">
            <a:avLst/>
          </a:prstGeom>
          <a:noFill/>
          <a:ln cap="flat" cmpd="sng" w="9525">
            <a:solidFill>
              <a:schemeClr val="dk1"/>
            </a:solidFill>
            <a:prstDash val="solid"/>
            <a:round/>
            <a:headEnd len="med" w="med" type="none"/>
            <a:tailEnd len="med" w="med" type="none"/>
          </a:ln>
        </p:spPr>
      </p:cxnSp>
      <p:cxnSp>
        <p:nvCxnSpPr>
          <p:cNvPr id="2763" name="Google Shape;2763;p268"/>
          <p:cNvCxnSpPr/>
          <p:nvPr/>
        </p:nvCxnSpPr>
        <p:spPr>
          <a:xfrm>
            <a:off x="6573024" y="1277529"/>
            <a:ext cx="0" cy="182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7" name="Shape 2767"/>
        <p:cNvGrpSpPr/>
        <p:nvPr/>
      </p:nvGrpSpPr>
      <p:grpSpPr>
        <a:xfrm>
          <a:off x="0" y="0"/>
          <a:ext cx="0" cy="0"/>
          <a:chOff x="0" y="0"/>
          <a:chExt cx="0" cy="0"/>
        </a:xfrm>
      </p:grpSpPr>
      <p:sp>
        <p:nvSpPr>
          <p:cNvPr id="2768" name="Google Shape;2768;p269"/>
          <p:cNvSpPr txBox="1"/>
          <p:nvPr/>
        </p:nvSpPr>
        <p:spPr>
          <a:xfrm>
            <a:off x="329150" y="1337125"/>
            <a:ext cx="3875100" cy="3463500"/>
          </a:xfrm>
          <a:prstGeom prst="rect">
            <a:avLst/>
          </a:prstGeom>
          <a:noFill/>
          <a:ln>
            <a:noFill/>
          </a:ln>
        </p:spPr>
        <p:txBody>
          <a:bodyPr anchorCtr="0" anchor="t" bIns="0" lIns="0" spcFirstLastPara="1" rIns="0" wrap="square" tIns="0">
            <a:noAutofit/>
          </a:bodyPr>
          <a:lstStyle/>
          <a:p>
            <a:pPr indent="-311150" lvl="0" marL="457200" marR="0" rtl="0" algn="l">
              <a:lnSpc>
                <a:spcPct val="150000"/>
              </a:lnSpc>
              <a:spcBef>
                <a:spcPts val="0"/>
              </a:spcBef>
              <a:spcAft>
                <a:spcPts val="0"/>
              </a:spcAft>
              <a:buClr>
                <a:srgbClr val="222222"/>
              </a:buClr>
              <a:buSzPts val="1300"/>
              <a:buFont typeface="DM Sans"/>
              <a:buChar char="●"/>
            </a:pPr>
            <a:r>
              <a:rPr lang="en" sz="1300">
                <a:solidFill>
                  <a:srgbClr val="222222"/>
                </a:solidFill>
                <a:latin typeface="DM Sans"/>
                <a:ea typeface="DM Sans"/>
                <a:cs typeface="DM Sans"/>
                <a:sym typeface="DM Sans"/>
              </a:rPr>
              <a:t>The </a:t>
            </a:r>
            <a:r>
              <a:rPr b="1" lang="en" sz="1300">
                <a:solidFill>
                  <a:srgbClr val="222222"/>
                </a:solidFill>
                <a:latin typeface="DM Sans"/>
                <a:ea typeface="DM Sans"/>
                <a:cs typeface="DM Sans"/>
                <a:sym typeface="DM Sans"/>
              </a:rPr>
              <a:t>Locations</a:t>
            </a:r>
            <a:r>
              <a:rPr lang="en" sz="1300">
                <a:solidFill>
                  <a:srgbClr val="222222"/>
                </a:solidFill>
                <a:latin typeface="DM Sans"/>
                <a:ea typeface="DM Sans"/>
                <a:cs typeface="DM Sans"/>
                <a:sym typeface="DM Sans"/>
              </a:rPr>
              <a:t> section lists allows control over the source and destination locations of the Compare Task.</a:t>
            </a:r>
            <a:endParaRPr sz="1300">
              <a:solidFill>
                <a:srgbClr val="222222"/>
              </a:solidFill>
              <a:latin typeface="DM Sans"/>
              <a:ea typeface="DM Sans"/>
              <a:cs typeface="DM Sans"/>
              <a:sym typeface="DM Sans"/>
            </a:endParaRPr>
          </a:p>
          <a:p>
            <a:pPr indent="-311150" lvl="0" marL="457200" rtl="0" algn="l">
              <a:lnSpc>
                <a:spcPct val="150000"/>
              </a:lnSpc>
              <a:spcBef>
                <a:spcPts val="100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The </a:t>
            </a:r>
            <a:r>
              <a:rPr b="1" lang="en" sz="1300">
                <a:solidFill>
                  <a:schemeClr val="dk1"/>
                </a:solidFill>
                <a:latin typeface="DM Sans"/>
                <a:ea typeface="DM Sans"/>
                <a:cs typeface="DM Sans"/>
                <a:sym typeface="DM Sans"/>
              </a:rPr>
              <a:t>Tables</a:t>
            </a:r>
            <a:r>
              <a:rPr lang="en" sz="1300">
                <a:solidFill>
                  <a:schemeClr val="dk1"/>
                </a:solidFill>
                <a:latin typeface="DM Sans"/>
                <a:ea typeface="DM Sans"/>
                <a:cs typeface="DM Sans"/>
                <a:sym typeface="DM Sans"/>
              </a:rPr>
              <a:t> section allows the selection of tables you wish to include in the Compare Task.</a:t>
            </a:r>
            <a:endParaRPr sz="1300">
              <a:solidFill>
                <a:schemeClr val="dk1"/>
              </a:solidFill>
              <a:latin typeface="DM Sans"/>
              <a:ea typeface="DM Sans"/>
              <a:cs typeface="DM Sans"/>
              <a:sym typeface="DM Sans"/>
            </a:endParaRPr>
          </a:p>
          <a:p>
            <a:pPr indent="-317500" lvl="0" marL="457200" rtl="0" algn="l">
              <a:lnSpc>
                <a:spcPct val="150000"/>
              </a:lnSpc>
              <a:spcBef>
                <a:spcPts val="1000"/>
              </a:spcBef>
              <a:spcAft>
                <a:spcPts val="0"/>
              </a:spcAft>
              <a:buClr>
                <a:schemeClr val="dk1"/>
              </a:buClr>
              <a:buSzPts val="1400"/>
              <a:buFont typeface="DM Sans"/>
              <a:buChar char="●"/>
            </a:pPr>
            <a:r>
              <a:rPr b="1" lang="en" sz="1300">
                <a:solidFill>
                  <a:schemeClr val="dk1"/>
                </a:solidFill>
                <a:latin typeface="DM Sans"/>
                <a:ea typeface="DM Sans"/>
                <a:cs typeface="DM Sans"/>
                <a:sym typeface="DM Sans"/>
              </a:rPr>
              <a:t>Table Checksums Only</a:t>
            </a:r>
            <a:r>
              <a:rPr lang="en" sz="1300">
                <a:solidFill>
                  <a:schemeClr val="dk1"/>
                </a:solidFill>
                <a:latin typeface="DM Sans"/>
                <a:ea typeface="DM Sans"/>
                <a:cs typeface="DM Sans"/>
                <a:sym typeface="DM Sans"/>
              </a:rPr>
              <a:t>: generates a checksum of the table on both sides. If the values are different then it means there is a difference in at least one row</a:t>
            </a:r>
            <a:r>
              <a:rPr lang="en">
                <a:solidFill>
                  <a:schemeClr val="dk1"/>
                </a:solidFill>
                <a:latin typeface="DM Sans"/>
                <a:ea typeface="DM Sans"/>
                <a:cs typeface="DM Sans"/>
                <a:sym typeface="DM Sans"/>
              </a:rPr>
              <a:t>.</a:t>
            </a:r>
            <a:endParaRPr>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a:solidFill>
                <a:schemeClr val="dk1"/>
              </a:solidFill>
              <a:latin typeface="DM Sans"/>
              <a:ea typeface="DM Sans"/>
              <a:cs typeface="DM Sans"/>
              <a:sym typeface="DM Sans"/>
            </a:endParaRPr>
          </a:p>
        </p:txBody>
      </p:sp>
      <p:sp>
        <p:nvSpPr>
          <p:cNvPr id="2769" name="Google Shape;2769;p269"/>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Compare Options</a:t>
            </a:r>
            <a:endParaRPr/>
          </a:p>
        </p:txBody>
      </p:sp>
      <p:sp>
        <p:nvSpPr>
          <p:cNvPr id="2770" name="Google Shape;2770;p26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71" name="Google Shape;2771;p269"/>
          <p:cNvPicPr preferRelativeResize="0"/>
          <p:nvPr/>
        </p:nvPicPr>
        <p:blipFill>
          <a:blip r:embed="rId3">
            <a:alphaModFix/>
          </a:blip>
          <a:stretch>
            <a:fillRect/>
          </a:stretch>
        </p:blipFill>
        <p:spPr>
          <a:xfrm>
            <a:off x="4572000" y="646985"/>
            <a:ext cx="4014074" cy="4066776"/>
          </a:xfrm>
          <a:prstGeom prst="rect">
            <a:avLst/>
          </a:prstGeom>
          <a:noFill/>
          <a:ln>
            <a:noFill/>
          </a:ln>
        </p:spPr>
      </p:pic>
      <p:sp>
        <p:nvSpPr>
          <p:cNvPr id="2772" name="Google Shape;2772;p269"/>
          <p:cNvSpPr/>
          <p:nvPr/>
        </p:nvSpPr>
        <p:spPr>
          <a:xfrm>
            <a:off x="4629675" y="866700"/>
            <a:ext cx="3956400" cy="2829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3" name="Google Shape;2773;p269"/>
          <p:cNvSpPr/>
          <p:nvPr/>
        </p:nvSpPr>
        <p:spPr>
          <a:xfrm>
            <a:off x="4629675" y="1149600"/>
            <a:ext cx="3956400" cy="2829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4" name="Google Shape;2774;p269"/>
          <p:cNvSpPr/>
          <p:nvPr/>
        </p:nvSpPr>
        <p:spPr>
          <a:xfrm>
            <a:off x="4629675" y="1432500"/>
            <a:ext cx="3956400" cy="2829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7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7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7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7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23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9" name="Google Shape;2199;p234"/>
          <p:cNvSpPr txBox="1"/>
          <p:nvPr>
            <p:ph type="title"/>
          </p:nvPr>
        </p:nvSpPr>
        <p:spPr>
          <a:xfrm>
            <a:off x="330268" y="342900"/>
            <a:ext cx="5242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 to Application Operations</a:t>
            </a:r>
            <a:endParaRPr/>
          </a:p>
        </p:txBody>
      </p:sp>
      <p:pic>
        <p:nvPicPr>
          <p:cNvPr id="2200" name="Google Shape;2200;p234"/>
          <p:cNvPicPr preferRelativeResize="0"/>
          <p:nvPr/>
        </p:nvPicPr>
        <p:blipFill>
          <a:blip r:embed="rId3">
            <a:alphaModFix/>
          </a:blip>
          <a:stretch>
            <a:fillRect/>
          </a:stretch>
        </p:blipFill>
        <p:spPr>
          <a:xfrm>
            <a:off x="330263" y="1690383"/>
            <a:ext cx="377142" cy="377142"/>
          </a:xfrm>
          <a:prstGeom prst="rect">
            <a:avLst/>
          </a:prstGeom>
          <a:noFill/>
          <a:ln>
            <a:noFill/>
          </a:ln>
        </p:spPr>
      </p:pic>
      <p:pic>
        <p:nvPicPr>
          <p:cNvPr id="2201" name="Google Shape;2201;p234"/>
          <p:cNvPicPr preferRelativeResize="0"/>
          <p:nvPr/>
        </p:nvPicPr>
        <p:blipFill>
          <a:blip r:embed="rId3">
            <a:alphaModFix/>
          </a:blip>
          <a:stretch>
            <a:fillRect/>
          </a:stretch>
        </p:blipFill>
        <p:spPr>
          <a:xfrm>
            <a:off x="3248205" y="1690383"/>
            <a:ext cx="377142" cy="377142"/>
          </a:xfrm>
          <a:prstGeom prst="rect">
            <a:avLst/>
          </a:prstGeom>
          <a:noFill/>
          <a:ln>
            <a:noFill/>
          </a:ln>
        </p:spPr>
      </p:pic>
      <p:pic>
        <p:nvPicPr>
          <p:cNvPr id="2202" name="Google Shape;2202;p234"/>
          <p:cNvPicPr preferRelativeResize="0"/>
          <p:nvPr/>
        </p:nvPicPr>
        <p:blipFill>
          <a:blip r:embed="rId3">
            <a:alphaModFix/>
          </a:blip>
          <a:stretch>
            <a:fillRect/>
          </a:stretch>
        </p:blipFill>
        <p:spPr>
          <a:xfrm>
            <a:off x="6166151" y="1690383"/>
            <a:ext cx="377142" cy="377142"/>
          </a:xfrm>
          <a:prstGeom prst="rect">
            <a:avLst/>
          </a:prstGeom>
          <a:noFill/>
          <a:ln>
            <a:noFill/>
          </a:ln>
        </p:spPr>
      </p:pic>
      <p:pic>
        <p:nvPicPr>
          <p:cNvPr id="2203" name="Google Shape;2203;p234"/>
          <p:cNvPicPr preferRelativeResize="0"/>
          <p:nvPr/>
        </p:nvPicPr>
        <p:blipFill>
          <a:blip r:embed="rId3">
            <a:alphaModFix/>
          </a:blip>
          <a:stretch>
            <a:fillRect/>
          </a:stretch>
        </p:blipFill>
        <p:spPr>
          <a:xfrm>
            <a:off x="330263" y="3283589"/>
            <a:ext cx="377142" cy="377142"/>
          </a:xfrm>
          <a:prstGeom prst="rect">
            <a:avLst/>
          </a:prstGeom>
          <a:noFill/>
          <a:ln>
            <a:noFill/>
          </a:ln>
        </p:spPr>
      </p:pic>
      <p:pic>
        <p:nvPicPr>
          <p:cNvPr id="2204" name="Google Shape;2204;p234"/>
          <p:cNvPicPr preferRelativeResize="0"/>
          <p:nvPr/>
        </p:nvPicPr>
        <p:blipFill>
          <a:blip r:embed="rId3">
            <a:alphaModFix/>
          </a:blip>
          <a:stretch>
            <a:fillRect/>
          </a:stretch>
        </p:blipFill>
        <p:spPr>
          <a:xfrm>
            <a:off x="3248205" y="3283589"/>
            <a:ext cx="377142" cy="377142"/>
          </a:xfrm>
          <a:prstGeom prst="rect">
            <a:avLst/>
          </a:prstGeom>
          <a:noFill/>
          <a:ln>
            <a:noFill/>
          </a:ln>
        </p:spPr>
      </p:pic>
      <p:pic>
        <p:nvPicPr>
          <p:cNvPr id="2205" name="Google Shape;2205;p234"/>
          <p:cNvPicPr preferRelativeResize="0"/>
          <p:nvPr/>
        </p:nvPicPr>
        <p:blipFill>
          <a:blip r:embed="rId3">
            <a:alphaModFix/>
          </a:blip>
          <a:stretch>
            <a:fillRect/>
          </a:stretch>
        </p:blipFill>
        <p:spPr>
          <a:xfrm>
            <a:off x="6166151" y="3283589"/>
            <a:ext cx="377142" cy="377142"/>
          </a:xfrm>
          <a:prstGeom prst="rect">
            <a:avLst/>
          </a:prstGeom>
          <a:noFill/>
          <a:ln>
            <a:noFill/>
          </a:ln>
        </p:spPr>
      </p:pic>
      <p:sp>
        <p:nvSpPr>
          <p:cNvPr id="2206" name="Google Shape;2206;p234"/>
          <p:cNvSpPr txBox="1"/>
          <p:nvPr>
            <p:ph idx="4" type="subTitle"/>
          </p:nvPr>
        </p:nvSpPr>
        <p:spPr>
          <a:xfrm>
            <a:off x="3248205" y="2237972"/>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Job &amp; Task Management</a:t>
            </a:r>
            <a:endParaRPr/>
          </a:p>
          <a:p>
            <a:pPr indent="0" lvl="0" marL="0" rtl="0" algn="l">
              <a:spcBef>
                <a:spcPts val="0"/>
              </a:spcBef>
              <a:spcAft>
                <a:spcPts val="0"/>
              </a:spcAft>
              <a:buNone/>
            </a:pPr>
            <a:r>
              <a:t/>
            </a:r>
            <a:endParaRPr/>
          </a:p>
        </p:txBody>
      </p:sp>
      <p:sp>
        <p:nvSpPr>
          <p:cNvPr id="2207" name="Google Shape;2207;p234"/>
          <p:cNvSpPr txBox="1"/>
          <p:nvPr>
            <p:ph idx="2" type="subTitle"/>
          </p:nvPr>
        </p:nvSpPr>
        <p:spPr>
          <a:xfrm>
            <a:off x="330263" y="2237972"/>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Channel Management</a:t>
            </a:r>
            <a:endParaRPr/>
          </a:p>
        </p:txBody>
      </p:sp>
      <p:sp>
        <p:nvSpPr>
          <p:cNvPr id="2208" name="Google Shape;2208;p234"/>
          <p:cNvSpPr txBox="1"/>
          <p:nvPr>
            <p:ph idx="3" type="subTitle"/>
          </p:nvPr>
        </p:nvSpPr>
        <p:spPr>
          <a:xfrm>
            <a:off x="330263" y="248972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creation, change, testing of HVR channels. Adding or removing tables, columns, actions. Documentation prep.</a:t>
            </a:r>
            <a:endParaRPr/>
          </a:p>
        </p:txBody>
      </p:sp>
      <p:sp>
        <p:nvSpPr>
          <p:cNvPr id="2209" name="Google Shape;2209;p234"/>
          <p:cNvSpPr txBox="1"/>
          <p:nvPr>
            <p:ph idx="5" type="subTitle"/>
          </p:nvPr>
        </p:nvSpPr>
        <p:spPr>
          <a:xfrm>
            <a:off x="3248205" y="248972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Managing CDC Jobs and Refresh Tasks based on the channel designs. </a:t>
            </a:r>
            <a:br>
              <a:rPr lang="en"/>
            </a:br>
            <a:r>
              <a:rPr lang="en"/>
              <a:t>Activating new, or updated channels.</a:t>
            </a:r>
            <a:endParaRPr/>
          </a:p>
        </p:txBody>
      </p:sp>
      <p:sp>
        <p:nvSpPr>
          <p:cNvPr id="2210" name="Google Shape;2210;p234"/>
          <p:cNvSpPr txBox="1"/>
          <p:nvPr>
            <p:ph idx="6" type="subTitle"/>
          </p:nvPr>
        </p:nvSpPr>
        <p:spPr>
          <a:xfrm>
            <a:off x="6166146" y="2237972"/>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Error Troubleshooting</a:t>
            </a:r>
            <a:endParaRPr/>
          </a:p>
          <a:p>
            <a:pPr indent="0" lvl="0" marL="0" rtl="0" algn="l">
              <a:spcBef>
                <a:spcPts val="0"/>
              </a:spcBef>
              <a:spcAft>
                <a:spcPts val="0"/>
              </a:spcAft>
              <a:buNone/>
            </a:pPr>
            <a:r>
              <a:t/>
            </a:r>
            <a:endParaRPr/>
          </a:p>
        </p:txBody>
      </p:sp>
      <p:sp>
        <p:nvSpPr>
          <p:cNvPr id="2211" name="Google Shape;2211;p234"/>
          <p:cNvSpPr txBox="1"/>
          <p:nvPr>
            <p:ph idx="7" type="subTitle"/>
          </p:nvPr>
        </p:nvSpPr>
        <p:spPr>
          <a:xfrm>
            <a:off x="6166146" y="248972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Solving errors internally or with the help of Technical Support. Documenting known or recurring problems.</a:t>
            </a:r>
            <a:endParaRPr/>
          </a:p>
        </p:txBody>
      </p:sp>
      <p:sp>
        <p:nvSpPr>
          <p:cNvPr id="2212" name="Google Shape;2212;p234"/>
          <p:cNvSpPr txBox="1"/>
          <p:nvPr>
            <p:ph idx="8" type="subTitle"/>
          </p:nvPr>
        </p:nvSpPr>
        <p:spPr>
          <a:xfrm>
            <a:off x="330263" y="383117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DQ Analysis</a:t>
            </a:r>
            <a:endParaRPr/>
          </a:p>
          <a:p>
            <a:pPr indent="0" lvl="0" marL="0" rtl="0" algn="l">
              <a:spcBef>
                <a:spcPts val="0"/>
              </a:spcBef>
              <a:spcAft>
                <a:spcPts val="0"/>
              </a:spcAft>
              <a:buNone/>
            </a:pPr>
            <a:r>
              <a:t/>
            </a:r>
            <a:endParaRPr/>
          </a:p>
        </p:txBody>
      </p:sp>
      <p:sp>
        <p:nvSpPr>
          <p:cNvPr id="2213" name="Google Shape;2213;p234"/>
          <p:cNvSpPr txBox="1"/>
          <p:nvPr>
            <p:ph idx="9" type="subTitle"/>
          </p:nvPr>
        </p:nvSpPr>
        <p:spPr>
          <a:xfrm>
            <a:off x="330263" y="4082934"/>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Ensuring that data delivered is matching the source system.</a:t>
            </a:r>
            <a:endParaRPr/>
          </a:p>
        </p:txBody>
      </p:sp>
      <p:sp>
        <p:nvSpPr>
          <p:cNvPr id="2214" name="Google Shape;2214;p234"/>
          <p:cNvSpPr txBox="1"/>
          <p:nvPr>
            <p:ph idx="13" type="subTitle"/>
          </p:nvPr>
        </p:nvSpPr>
        <p:spPr>
          <a:xfrm>
            <a:off x="3248205" y="383117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User Management</a:t>
            </a:r>
            <a:endParaRPr/>
          </a:p>
          <a:p>
            <a:pPr indent="0" lvl="0" marL="0" rtl="0" algn="l">
              <a:spcBef>
                <a:spcPts val="0"/>
              </a:spcBef>
              <a:spcAft>
                <a:spcPts val="0"/>
              </a:spcAft>
              <a:buNone/>
            </a:pPr>
            <a:r>
              <a:t/>
            </a:r>
            <a:endParaRPr/>
          </a:p>
        </p:txBody>
      </p:sp>
      <p:sp>
        <p:nvSpPr>
          <p:cNvPr id="2215" name="Google Shape;2215;p234"/>
          <p:cNvSpPr txBox="1"/>
          <p:nvPr>
            <p:ph idx="14" type="subTitle"/>
          </p:nvPr>
        </p:nvSpPr>
        <p:spPr>
          <a:xfrm>
            <a:off x="3248205" y="4082934"/>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Enabling users to interact with the HVR UI, setting permissions.</a:t>
            </a:r>
            <a:endParaRPr/>
          </a:p>
        </p:txBody>
      </p:sp>
      <p:sp>
        <p:nvSpPr>
          <p:cNvPr id="2216" name="Google Shape;2216;p234"/>
          <p:cNvSpPr txBox="1"/>
          <p:nvPr>
            <p:ph idx="15" type="subTitle"/>
          </p:nvPr>
        </p:nvSpPr>
        <p:spPr>
          <a:xfrm>
            <a:off x="6166146" y="383117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Performance </a:t>
            </a:r>
            <a:r>
              <a:rPr lang="en"/>
              <a:t>Analysis</a:t>
            </a:r>
            <a:endParaRPr/>
          </a:p>
          <a:p>
            <a:pPr indent="0" lvl="0" marL="0" rtl="0" algn="l">
              <a:spcBef>
                <a:spcPts val="0"/>
              </a:spcBef>
              <a:spcAft>
                <a:spcPts val="0"/>
              </a:spcAft>
              <a:buNone/>
            </a:pPr>
            <a:r>
              <a:t/>
            </a:r>
            <a:endParaRPr/>
          </a:p>
        </p:txBody>
      </p:sp>
      <p:sp>
        <p:nvSpPr>
          <p:cNvPr id="2217" name="Google Shape;2217;p234"/>
          <p:cNvSpPr txBox="1"/>
          <p:nvPr>
            <p:ph idx="16" type="subTitle"/>
          </p:nvPr>
        </p:nvSpPr>
        <p:spPr>
          <a:xfrm>
            <a:off x="6166146" y="4082934"/>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Enabling the transparent reporting of Job metrics and replication performance.</a:t>
            </a:r>
            <a:endParaRPr/>
          </a:p>
        </p:txBody>
      </p:sp>
      <p:pic>
        <p:nvPicPr>
          <p:cNvPr id="2218" name="Google Shape;2218;p234"/>
          <p:cNvPicPr preferRelativeResize="0"/>
          <p:nvPr/>
        </p:nvPicPr>
        <p:blipFill>
          <a:blip r:embed="rId4">
            <a:alphaModFix/>
          </a:blip>
          <a:stretch>
            <a:fillRect/>
          </a:stretch>
        </p:blipFill>
        <p:spPr>
          <a:xfrm>
            <a:off x="330263" y="1690384"/>
            <a:ext cx="377142" cy="377142"/>
          </a:xfrm>
          <a:prstGeom prst="rect">
            <a:avLst/>
          </a:prstGeom>
          <a:noFill/>
          <a:ln>
            <a:noFill/>
          </a:ln>
        </p:spPr>
      </p:pic>
      <p:pic>
        <p:nvPicPr>
          <p:cNvPr id="2219" name="Google Shape;2219;p234"/>
          <p:cNvPicPr preferRelativeResize="0"/>
          <p:nvPr/>
        </p:nvPicPr>
        <p:blipFill>
          <a:blip r:embed="rId5">
            <a:alphaModFix/>
          </a:blip>
          <a:stretch>
            <a:fillRect/>
          </a:stretch>
        </p:blipFill>
        <p:spPr>
          <a:xfrm>
            <a:off x="3248203" y="1690381"/>
            <a:ext cx="377142" cy="377142"/>
          </a:xfrm>
          <a:prstGeom prst="rect">
            <a:avLst/>
          </a:prstGeom>
          <a:noFill/>
          <a:ln>
            <a:noFill/>
          </a:ln>
        </p:spPr>
      </p:pic>
      <p:pic>
        <p:nvPicPr>
          <p:cNvPr id="2220" name="Google Shape;2220;p234"/>
          <p:cNvPicPr preferRelativeResize="0"/>
          <p:nvPr/>
        </p:nvPicPr>
        <p:blipFill>
          <a:blip r:embed="rId6">
            <a:alphaModFix/>
          </a:blip>
          <a:stretch>
            <a:fillRect/>
          </a:stretch>
        </p:blipFill>
        <p:spPr>
          <a:xfrm>
            <a:off x="6166149" y="1690388"/>
            <a:ext cx="377142" cy="377142"/>
          </a:xfrm>
          <a:prstGeom prst="rect">
            <a:avLst/>
          </a:prstGeom>
          <a:noFill/>
          <a:ln>
            <a:noFill/>
          </a:ln>
        </p:spPr>
      </p:pic>
      <p:pic>
        <p:nvPicPr>
          <p:cNvPr id="2221" name="Google Shape;2221;p234"/>
          <p:cNvPicPr preferRelativeResize="0"/>
          <p:nvPr/>
        </p:nvPicPr>
        <p:blipFill>
          <a:blip r:embed="rId7">
            <a:alphaModFix/>
          </a:blip>
          <a:stretch>
            <a:fillRect/>
          </a:stretch>
        </p:blipFill>
        <p:spPr>
          <a:xfrm>
            <a:off x="330261" y="3283591"/>
            <a:ext cx="377142" cy="377142"/>
          </a:xfrm>
          <a:prstGeom prst="rect">
            <a:avLst/>
          </a:prstGeom>
          <a:noFill/>
          <a:ln>
            <a:noFill/>
          </a:ln>
        </p:spPr>
      </p:pic>
      <p:pic>
        <p:nvPicPr>
          <p:cNvPr id="2222" name="Google Shape;2222;p234"/>
          <p:cNvPicPr preferRelativeResize="0"/>
          <p:nvPr/>
        </p:nvPicPr>
        <p:blipFill>
          <a:blip r:embed="rId8">
            <a:alphaModFix/>
          </a:blip>
          <a:stretch>
            <a:fillRect/>
          </a:stretch>
        </p:blipFill>
        <p:spPr>
          <a:xfrm>
            <a:off x="3248200" y="3283591"/>
            <a:ext cx="377142" cy="377142"/>
          </a:xfrm>
          <a:prstGeom prst="rect">
            <a:avLst/>
          </a:prstGeom>
          <a:noFill/>
          <a:ln>
            <a:noFill/>
          </a:ln>
        </p:spPr>
      </p:pic>
      <p:pic>
        <p:nvPicPr>
          <p:cNvPr id="2223" name="Google Shape;2223;p234"/>
          <p:cNvPicPr preferRelativeResize="0"/>
          <p:nvPr/>
        </p:nvPicPr>
        <p:blipFill>
          <a:blip r:embed="rId9">
            <a:alphaModFix/>
          </a:blip>
          <a:stretch>
            <a:fillRect/>
          </a:stretch>
        </p:blipFill>
        <p:spPr>
          <a:xfrm>
            <a:off x="6166150" y="3283584"/>
            <a:ext cx="377142" cy="37714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270"/>
          <p:cNvSpPr txBox="1"/>
          <p:nvPr/>
        </p:nvSpPr>
        <p:spPr>
          <a:xfrm>
            <a:off x="329150" y="1337125"/>
            <a:ext cx="3875100" cy="3463500"/>
          </a:xfrm>
          <a:prstGeom prst="rect">
            <a:avLst/>
          </a:prstGeom>
          <a:noFill/>
          <a:ln>
            <a:noFill/>
          </a:ln>
        </p:spPr>
        <p:txBody>
          <a:bodyPr anchorCtr="0" anchor="t" bIns="0" lIns="0" spcFirstLastPara="1" rIns="0" wrap="square" tIns="0">
            <a:noAutofit/>
          </a:bodyPr>
          <a:lstStyle/>
          <a:p>
            <a:pPr indent="-311150" lvl="0" marL="457200" rtl="0" algn="l">
              <a:lnSpc>
                <a:spcPct val="150000"/>
              </a:lnSpc>
              <a:spcBef>
                <a:spcPts val="0"/>
              </a:spcBef>
              <a:spcAft>
                <a:spcPts val="0"/>
              </a:spcAft>
              <a:buClr>
                <a:srgbClr val="222222"/>
              </a:buClr>
              <a:buSzPts val="1300"/>
              <a:buFont typeface="DM Sans"/>
              <a:buChar char="●"/>
            </a:pPr>
            <a:r>
              <a:rPr b="1" lang="en" sz="1300">
                <a:solidFill>
                  <a:srgbClr val="222222"/>
                </a:solidFill>
                <a:latin typeface="DM Sans"/>
                <a:ea typeface="DM Sans"/>
                <a:cs typeface="DM Sans"/>
                <a:sym typeface="DM Sans"/>
              </a:rPr>
              <a:t>Keep Difference Files</a:t>
            </a:r>
            <a:r>
              <a:rPr lang="en" sz="1300">
                <a:solidFill>
                  <a:srgbClr val="222222"/>
                </a:solidFill>
                <a:latin typeface="DM Sans"/>
                <a:ea typeface="DM Sans"/>
                <a:cs typeface="DM Sans"/>
                <a:sym typeface="DM Sans"/>
              </a:rPr>
              <a:t>: The differences are stored in $HVR_CONFIG/hubs/{hub}/channels/{channel}/locs/{tgt_loc}/diff/ and can also be downloaded from the UI. </a:t>
            </a:r>
            <a:br>
              <a:rPr lang="en" sz="1300">
                <a:solidFill>
                  <a:srgbClr val="222222"/>
                </a:solidFill>
                <a:latin typeface="DM Sans"/>
                <a:ea typeface="DM Sans"/>
                <a:cs typeface="DM Sans"/>
                <a:sym typeface="DM Sans"/>
              </a:rPr>
            </a:br>
            <a:r>
              <a:rPr lang="en" sz="1300">
                <a:solidFill>
                  <a:srgbClr val="222222"/>
                </a:solidFill>
                <a:latin typeface="DM Sans"/>
                <a:ea typeface="DM Sans"/>
                <a:cs typeface="DM Sans"/>
                <a:sym typeface="DM Sans"/>
              </a:rPr>
              <a:t>We will talk more about the diff files later.</a:t>
            </a:r>
            <a:br>
              <a:rPr lang="en" sz="1300">
                <a:solidFill>
                  <a:srgbClr val="222222"/>
                </a:solidFill>
                <a:latin typeface="DM Sans"/>
                <a:ea typeface="DM Sans"/>
                <a:cs typeface="DM Sans"/>
                <a:sym typeface="DM Sans"/>
              </a:rPr>
            </a:br>
            <a:br>
              <a:rPr lang="en" sz="1300">
                <a:solidFill>
                  <a:srgbClr val="222222"/>
                </a:solidFill>
                <a:latin typeface="DM Sans"/>
                <a:ea typeface="DM Sans"/>
                <a:cs typeface="DM Sans"/>
                <a:sym typeface="DM Sans"/>
              </a:rPr>
            </a:br>
            <a:r>
              <a:rPr lang="en" sz="1300">
                <a:solidFill>
                  <a:srgbClr val="222222"/>
                </a:solidFill>
                <a:latin typeface="DM Sans"/>
                <a:ea typeface="DM Sans"/>
                <a:cs typeface="DM Sans"/>
                <a:sym typeface="DM Sans"/>
              </a:rPr>
              <a:t>This option switches to </a:t>
            </a:r>
            <a:r>
              <a:rPr b="1" lang="en" sz="1300">
                <a:solidFill>
                  <a:srgbClr val="222222"/>
                </a:solidFill>
                <a:latin typeface="DM Sans"/>
                <a:ea typeface="DM Sans"/>
                <a:cs typeface="DM Sans"/>
                <a:sym typeface="DM Sans"/>
              </a:rPr>
              <a:t>Table Row Counts Only</a:t>
            </a:r>
            <a:r>
              <a:rPr lang="en" sz="1300">
                <a:solidFill>
                  <a:srgbClr val="222222"/>
                </a:solidFill>
                <a:latin typeface="DM Sans"/>
                <a:ea typeface="DM Sans"/>
                <a:cs typeface="DM Sans"/>
                <a:sym typeface="DM Sans"/>
              </a:rPr>
              <a:t> if </a:t>
            </a:r>
            <a:r>
              <a:rPr b="1" lang="en" sz="1300">
                <a:solidFill>
                  <a:srgbClr val="222222"/>
                </a:solidFill>
                <a:latin typeface="DM Sans"/>
                <a:ea typeface="DM Sans"/>
                <a:cs typeface="DM Sans"/>
                <a:sym typeface="DM Sans"/>
              </a:rPr>
              <a:t>Table Checksums Only</a:t>
            </a:r>
            <a:r>
              <a:rPr lang="en" sz="1300">
                <a:solidFill>
                  <a:srgbClr val="222222"/>
                </a:solidFill>
                <a:latin typeface="DM Sans"/>
                <a:ea typeface="DM Sans"/>
                <a:cs typeface="DM Sans"/>
                <a:sym typeface="DM Sans"/>
              </a:rPr>
              <a:t> is selected. In this case, HVR only counts the number of rows on both sides.</a:t>
            </a:r>
            <a:endParaRPr sz="1300">
              <a:solidFill>
                <a:schemeClr val="dk1"/>
              </a:solidFill>
              <a:latin typeface="DM Sans"/>
              <a:ea typeface="DM Sans"/>
              <a:cs typeface="DM Sans"/>
              <a:sym typeface="DM Sans"/>
            </a:endParaRPr>
          </a:p>
          <a:p>
            <a:pPr indent="0" lvl="0" marL="0" rtl="0" algn="l">
              <a:lnSpc>
                <a:spcPct val="150000"/>
              </a:lnSpc>
              <a:spcBef>
                <a:spcPts val="0"/>
              </a:spcBef>
              <a:spcAft>
                <a:spcPts val="0"/>
              </a:spcAft>
              <a:buNone/>
            </a:pPr>
            <a:r>
              <a:t/>
            </a:r>
            <a:endParaRPr sz="1300">
              <a:solidFill>
                <a:schemeClr val="dk1"/>
              </a:solidFill>
              <a:latin typeface="DM Sans"/>
              <a:ea typeface="DM Sans"/>
              <a:cs typeface="DM Sans"/>
              <a:sym typeface="DM Sans"/>
            </a:endParaRPr>
          </a:p>
        </p:txBody>
      </p:sp>
      <p:sp>
        <p:nvSpPr>
          <p:cNvPr id="2780" name="Google Shape;2780;p270"/>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Compare Options</a:t>
            </a:r>
            <a:endParaRPr/>
          </a:p>
        </p:txBody>
      </p:sp>
      <p:sp>
        <p:nvSpPr>
          <p:cNvPr id="2781" name="Google Shape;2781;p270"/>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82" name="Google Shape;2782;p270"/>
          <p:cNvPicPr preferRelativeResize="0"/>
          <p:nvPr/>
        </p:nvPicPr>
        <p:blipFill>
          <a:blip r:embed="rId3">
            <a:alphaModFix/>
          </a:blip>
          <a:stretch>
            <a:fillRect/>
          </a:stretch>
        </p:blipFill>
        <p:spPr>
          <a:xfrm>
            <a:off x="4572000" y="646985"/>
            <a:ext cx="4014074" cy="4066776"/>
          </a:xfrm>
          <a:prstGeom prst="rect">
            <a:avLst/>
          </a:prstGeom>
          <a:noFill/>
          <a:ln>
            <a:noFill/>
          </a:ln>
        </p:spPr>
      </p:pic>
      <p:sp>
        <p:nvSpPr>
          <p:cNvPr id="2783" name="Google Shape;2783;p270"/>
          <p:cNvSpPr/>
          <p:nvPr/>
        </p:nvSpPr>
        <p:spPr>
          <a:xfrm>
            <a:off x="4630225" y="1731650"/>
            <a:ext cx="3956400" cy="2829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7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7" name="Shape 2787"/>
        <p:cNvGrpSpPr/>
        <p:nvPr/>
      </p:nvGrpSpPr>
      <p:grpSpPr>
        <a:xfrm>
          <a:off x="0" y="0"/>
          <a:ext cx="0" cy="0"/>
          <a:chOff x="0" y="0"/>
          <a:chExt cx="0" cy="0"/>
        </a:xfrm>
      </p:grpSpPr>
      <p:sp>
        <p:nvSpPr>
          <p:cNvPr id="2788" name="Google Shape;2788;p271"/>
          <p:cNvSpPr txBox="1"/>
          <p:nvPr/>
        </p:nvSpPr>
        <p:spPr>
          <a:xfrm>
            <a:off x="329150" y="1337125"/>
            <a:ext cx="3875100" cy="3463500"/>
          </a:xfrm>
          <a:prstGeom prst="rect">
            <a:avLst/>
          </a:prstGeom>
          <a:noFill/>
          <a:ln>
            <a:noFill/>
          </a:ln>
        </p:spPr>
        <p:txBody>
          <a:bodyPr anchorCtr="0" anchor="t" bIns="0" lIns="0" spcFirstLastPara="1" rIns="0" wrap="square" tIns="0">
            <a:noAutofit/>
          </a:bodyPr>
          <a:lstStyle/>
          <a:p>
            <a:pPr indent="-311150" lvl="0" marL="457200" rtl="0" algn="l">
              <a:lnSpc>
                <a:spcPct val="150000"/>
              </a:lnSpc>
              <a:spcBef>
                <a:spcPts val="0"/>
              </a:spcBef>
              <a:spcAft>
                <a:spcPts val="0"/>
              </a:spcAft>
              <a:buClr>
                <a:srgbClr val="222222"/>
              </a:buClr>
              <a:buSzPts val="1300"/>
              <a:buFont typeface="DM Sans"/>
              <a:buChar char="●"/>
            </a:pPr>
            <a:r>
              <a:rPr b="1" lang="en" sz="1300">
                <a:solidFill>
                  <a:srgbClr val="222222"/>
                </a:solidFill>
                <a:latin typeface="DM Sans"/>
                <a:ea typeface="DM Sans"/>
                <a:cs typeface="DM Sans"/>
                <a:sym typeface="DM Sans"/>
              </a:rPr>
              <a:t>Online Compare: </a:t>
            </a:r>
            <a:r>
              <a:rPr lang="en" sz="1300">
                <a:solidFill>
                  <a:srgbClr val="222222"/>
                </a:solidFill>
                <a:latin typeface="DM Sans"/>
                <a:ea typeface="DM Sans"/>
                <a:cs typeface="DM Sans"/>
                <a:sym typeface="DM Sans"/>
              </a:rPr>
              <a:t>Does not report in-flight transactions as differences </a:t>
            </a:r>
            <a:r>
              <a:rPr b="1" lang="en" sz="1300">
                <a:solidFill>
                  <a:srgbClr val="222222"/>
                </a:solidFill>
                <a:latin typeface="DM Sans"/>
                <a:ea typeface="DM Sans"/>
                <a:cs typeface="DM Sans"/>
                <a:sym typeface="DM Sans"/>
              </a:rPr>
              <a:t>if latency is low</a:t>
            </a:r>
            <a:r>
              <a:rPr lang="en" sz="1300">
                <a:solidFill>
                  <a:srgbClr val="222222"/>
                </a:solidFill>
                <a:latin typeface="DM Sans"/>
                <a:ea typeface="DM Sans"/>
                <a:cs typeface="DM Sans"/>
                <a:sym typeface="DM Sans"/>
              </a:rPr>
              <a:t>.</a:t>
            </a:r>
            <a:endParaRPr sz="1300">
              <a:solidFill>
                <a:srgbClr val="222222"/>
              </a:solidFill>
              <a:latin typeface="DM Sans"/>
              <a:ea typeface="DM Sans"/>
              <a:cs typeface="DM Sans"/>
              <a:sym typeface="DM Sans"/>
            </a:endParaRPr>
          </a:p>
          <a:p>
            <a:pPr indent="-311150" lvl="1" marL="628650" rtl="0" algn="l">
              <a:lnSpc>
                <a:spcPct val="150000"/>
              </a:lnSpc>
              <a:spcBef>
                <a:spcPts val="1000"/>
              </a:spcBef>
              <a:spcAft>
                <a:spcPts val="0"/>
              </a:spcAft>
              <a:buClr>
                <a:srgbClr val="222222"/>
              </a:buClr>
              <a:buSzPts val="1300"/>
              <a:buFont typeface="DM Sans"/>
              <a:buChar char="○"/>
            </a:pPr>
            <a:r>
              <a:rPr b="1" lang="en" sz="1300">
                <a:solidFill>
                  <a:srgbClr val="222222"/>
                </a:solidFill>
                <a:latin typeface="DM Sans"/>
                <a:ea typeface="DM Sans"/>
                <a:cs typeface="DM Sans"/>
                <a:sym typeface="DM Sans"/>
              </a:rPr>
              <a:t>Combine Initial Differences with Change Captured (also known as cap_diff) </a:t>
            </a:r>
            <a:r>
              <a:rPr lang="en" sz="1300">
                <a:solidFill>
                  <a:srgbClr val="222222"/>
                </a:solidFill>
                <a:latin typeface="DM Sans"/>
                <a:ea typeface="DM Sans"/>
                <a:cs typeface="DM Sans"/>
                <a:sym typeface="DM Sans"/>
              </a:rPr>
              <a:t>: HVR initiates the capture of changes into a separate folder and considers them to eliminate false discrepancies.</a:t>
            </a:r>
            <a:endParaRPr sz="1300">
              <a:solidFill>
                <a:srgbClr val="222222"/>
              </a:solidFill>
              <a:latin typeface="DM Sans"/>
              <a:ea typeface="DM Sans"/>
              <a:cs typeface="DM Sans"/>
              <a:sym typeface="DM Sans"/>
            </a:endParaRPr>
          </a:p>
          <a:p>
            <a:pPr indent="-311150" lvl="1" marL="628650" marR="0" rtl="0" algn="l">
              <a:lnSpc>
                <a:spcPct val="150000"/>
              </a:lnSpc>
              <a:spcBef>
                <a:spcPts val="1000"/>
              </a:spcBef>
              <a:spcAft>
                <a:spcPts val="0"/>
              </a:spcAft>
              <a:buClr>
                <a:srgbClr val="222222"/>
              </a:buClr>
              <a:buSzPts val="1300"/>
              <a:buFont typeface="DM Sans"/>
              <a:buChar char="○"/>
            </a:pPr>
            <a:r>
              <a:rPr lang="en" sz="1300">
                <a:solidFill>
                  <a:srgbClr val="222222"/>
                </a:solidFill>
                <a:latin typeface="DM Sans"/>
                <a:ea typeface="DM Sans"/>
                <a:cs typeface="DM Sans"/>
                <a:sym typeface="DM Sans"/>
              </a:rPr>
              <a:t>Do</a:t>
            </a:r>
            <a:r>
              <a:rPr b="1" lang="en" sz="1300">
                <a:solidFill>
                  <a:srgbClr val="222222"/>
                </a:solidFill>
                <a:latin typeface="DM Sans"/>
                <a:ea typeface="DM Sans"/>
                <a:cs typeface="DM Sans"/>
                <a:sym typeface="DM Sans"/>
              </a:rPr>
              <a:t> Compare Twice (also known as diff_diff)</a:t>
            </a:r>
            <a:r>
              <a:rPr lang="en" sz="1300">
                <a:solidFill>
                  <a:srgbClr val="222222"/>
                </a:solidFill>
                <a:latin typeface="DM Sans"/>
                <a:ea typeface="DM Sans"/>
                <a:cs typeface="DM Sans"/>
                <a:sym typeface="DM Sans"/>
              </a:rPr>
              <a:t>: HVR performs two compares with a delay in between. It reports records that are different in both compares.</a:t>
            </a:r>
            <a:endParaRPr sz="1300">
              <a:solidFill>
                <a:srgbClr val="222222"/>
              </a:solidFill>
              <a:latin typeface="DM Sans"/>
              <a:ea typeface="DM Sans"/>
              <a:cs typeface="DM Sans"/>
              <a:sym typeface="DM Sans"/>
            </a:endParaRPr>
          </a:p>
          <a:p>
            <a:pPr indent="0" lvl="0" marL="0" rtl="0" algn="l">
              <a:lnSpc>
                <a:spcPct val="150000"/>
              </a:lnSpc>
              <a:spcBef>
                <a:spcPts val="1000"/>
              </a:spcBef>
              <a:spcAft>
                <a:spcPts val="0"/>
              </a:spcAft>
              <a:buNone/>
            </a:pPr>
            <a:r>
              <a:t/>
            </a:r>
            <a:endParaRPr>
              <a:solidFill>
                <a:schemeClr val="dk1"/>
              </a:solidFill>
              <a:latin typeface="DM Sans"/>
              <a:ea typeface="DM Sans"/>
              <a:cs typeface="DM Sans"/>
              <a:sym typeface="DM Sans"/>
            </a:endParaRPr>
          </a:p>
        </p:txBody>
      </p:sp>
      <p:sp>
        <p:nvSpPr>
          <p:cNvPr id="2789" name="Google Shape;2789;p271"/>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Compare Options</a:t>
            </a:r>
            <a:endParaRPr/>
          </a:p>
        </p:txBody>
      </p:sp>
      <p:sp>
        <p:nvSpPr>
          <p:cNvPr id="2790" name="Google Shape;2790;p27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91" name="Google Shape;2791;p271"/>
          <p:cNvPicPr preferRelativeResize="0"/>
          <p:nvPr/>
        </p:nvPicPr>
        <p:blipFill>
          <a:blip r:embed="rId3">
            <a:alphaModFix/>
          </a:blip>
          <a:stretch>
            <a:fillRect/>
          </a:stretch>
        </p:blipFill>
        <p:spPr>
          <a:xfrm>
            <a:off x="4572000" y="646985"/>
            <a:ext cx="4014074" cy="4066776"/>
          </a:xfrm>
          <a:prstGeom prst="rect">
            <a:avLst/>
          </a:prstGeom>
          <a:noFill/>
          <a:ln>
            <a:noFill/>
          </a:ln>
        </p:spPr>
      </p:pic>
      <p:sp>
        <p:nvSpPr>
          <p:cNvPr id="2792" name="Google Shape;2792;p271"/>
          <p:cNvSpPr/>
          <p:nvPr/>
        </p:nvSpPr>
        <p:spPr>
          <a:xfrm>
            <a:off x="4600838" y="1956275"/>
            <a:ext cx="3956400" cy="10623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7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272"/>
          <p:cNvSpPr txBox="1"/>
          <p:nvPr/>
        </p:nvSpPr>
        <p:spPr>
          <a:xfrm>
            <a:off x="329150" y="1108525"/>
            <a:ext cx="3846900" cy="3371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en" sz="1300">
                <a:solidFill>
                  <a:schemeClr val="dk1"/>
                </a:solidFill>
                <a:latin typeface="DM Sans"/>
                <a:ea typeface="DM Sans"/>
                <a:cs typeface="DM Sans"/>
                <a:sym typeface="DM Sans"/>
              </a:rPr>
              <a:t>Slicing allows you to split tables if required. Slicing works in the same manner as in Refresh Tasks.</a:t>
            </a:r>
            <a:endParaRPr sz="1300">
              <a:solidFill>
                <a:schemeClr val="dk1"/>
              </a:solidFill>
              <a:latin typeface="DM Sans"/>
              <a:ea typeface="DM Sans"/>
              <a:cs typeface="DM Sans"/>
              <a:sym typeface="DM Sans"/>
            </a:endParaRPr>
          </a:p>
          <a:p>
            <a:pPr indent="0" lvl="0" marL="0" marR="0" rtl="0" algn="l">
              <a:lnSpc>
                <a:spcPct val="115000"/>
              </a:lnSpc>
              <a:spcBef>
                <a:spcPts val="1000"/>
              </a:spcBef>
              <a:spcAft>
                <a:spcPts val="0"/>
              </a:spcAft>
              <a:buNone/>
            </a:pPr>
            <a:r>
              <a:t/>
            </a:r>
            <a:endParaRPr sz="1300">
              <a:solidFill>
                <a:schemeClr val="dk1"/>
              </a:solidFill>
              <a:latin typeface="DM Sans"/>
              <a:ea typeface="DM Sans"/>
              <a:cs typeface="DM Sans"/>
              <a:sym typeface="DM Sans"/>
            </a:endParaRPr>
          </a:p>
          <a:p>
            <a:pPr indent="-311150" lvl="0" marL="457200" marR="0" rtl="0" algn="l">
              <a:lnSpc>
                <a:spcPct val="115000"/>
              </a:lnSpc>
              <a:spcBef>
                <a:spcPts val="1000"/>
              </a:spcBef>
              <a:spcAft>
                <a:spcPts val="0"/>
              </a:spcAft>
              <a:buClr>
                <a:srgbClr val="222222"/>
              </a:buClr>
              <a:buSzPts val="1300"/>
              <a:buFont typeface="DM Sans"/>
              <a:buChar char="●"/>
            </a:pPr>
            <a:r>
              <a:rPr lang="en" sz="1300">
                <a:solidFill>
                  <a:srgbClr val="222222"/>
                </a:solidFill>
                <a:latin typeface="DM Sans"/>
                <a:ea typeface="DM Sans"/>
                <a:cs typeface="DM Sans"/>
                <a:sym typeface="DM Sans"/>
              </a:rPr>
              <a:t>Each</a:t>
            </a:r>
            <a:r>
              <a:rPr lang="en" sz="1300">
                <a:solidFill>
                  <a:srgbClr val="222222"/>
                </a:solidFill>
                <a:latin typeface="DM Sans"/>
                <a:ea typeface="DM Sans"/>
                <a:cs typeface="DM Sans"/>
                <a:sym typeface="DM Sans"/>
              </a:rPr>
              <a:t> Compare Task is named “cmp” by default. This can be changed in option </a:t>
            </a:r>
            <a:r>
              <a:rPr i="1" lang="en" sz="1300">
                <a:solidFill>
                  <a:srgbClr val="222222"/>
                </a:solidFill>
                <a:latin typeface="DM Sans"/>
                <a:ea typeface="DM Sans"/>
                <a:cs typeface="DM Sans"/>
                <a:sym typeface="DM Sans"/>
              </a:rPr>
              <a:t>Compare Task Name</a:t>
            </a:r>
            <a:r>
              <a:rPr lang="en" sz="1300">
                <a:solidFill>
                  <a:srgbClr val="222222"/>
                </a:solidFill>
                <a:latin typeface="DM Sans"/>
                <a:ea typeface="DM Sans"/>
                <a:cs typeface="DM Sans"/>
                <a:sym typeface="DM Sans"/>
              </a:rPr>
              <a:t>.</a:t>
            </a:r>
            <a:endParaRPr sz="1300">
              <a:solidFill>
                <a:srgbClr val="222222"/>
              </a:solidFill>
              <a:latin typeface="DM Sans"/>
              <a:ea typeface="DM Sans"/>
              <a:cs typeface="DM Sans"/>
              <a:sym typeface="DM Sans"/>
            </a:endParaRPr>
          </a:p>
          <a:p>
            <a:pPr indent="-311150" lvl="0" marL="457200" marR="0" rtl="0" algn="l">
              <a:lnSpc>
                <a:spcPct val="115000"/>
              </a:lnSpc>
              <a:spcBef>
                <a:spcPts val="1000"/>
              </a:spcBef>
              <a:spcAft>
                <a:spcPts val="0"/>
              </a:spcAft>
              <a:buClr>
                <a:srgbClr val="222222"/>
              </a:buClr>
              <a:buSzPts val="1300"/>
              <a:buFont typeface="DM Sans"/>
              <a:buChar char="●"/>
            </a:pPr>
            <a:r>
              <a:rPr b="1" lang="en" sz="1300">
                <a:solidFill>
                  <a:srgbClr val="222222"/>
                </a:solidFill>
                <a:latin typeface="DM Sans"/>
                <a:ea typeface="DM Sans"/>
                <a:cs typeface="DM Sans"/>
                <a:sym typeface="DM Sans"/>
              </a:rPr>
              <a:t>It is important to name Compare Tasks, otherwise the default task script will be overwritten.</a:t>
            </a:r>
            <a:endParaRPr b="1" sz="1300">
              <a:solidFill>
                <a:srgbClr val="222222"/>
              </a:solidFill>
              <a:latin typeface="DM Sans"/>
              <a:ea typeface="DM Sans"/>
              <a:cs typeface="DM Sans"/>
              <a:sym typeface="DM Sans"/>
            </a:endParaRPr>
          </a:p>
          <a:p>
            <a:pPr indent="-311150" lvl="0" marL="457200" marR="0" rtl="0" algn="l">
              <a:lnSpc>
                <a:spcPct val="115000"/>
              </a:lnSpc>
              <a:spcBef>
                <a:spcPts val="1000"/>
              </a:spcBef>
              <a:spcAft>
                <a:spcPts val="1000"/>
              </a:spcAft>
              <a:buClr>
                <a:srgbClr val="222222"/>
              </a:buClr>
              <a:buSzPts val="1300"/>
              <a:buFont typeface="DM Sans"/>
              <a:buChar char="●"/>
            </a:pPr>
            <a:r>
              <a:rPr lang="en" sz="1300">
                <a:solidFill>
                  <a:srgbClr val="222222"/>
                </a:solidFill>
                <a:latin typeface="DM Sans"/>
                <a:ea typeface="DM Sans"/>
                <a:cs typeface="DM Sans"/>
                <a:sym typeface="DM Sans"/>
              </a:rPr>
              <a:t>Task Scheduling Options can be set in the Scheduling Options submenu.</a:t>
            </a:r>
            <a:endParaRPr sz="1300">
              <a:solidFill>
                <a:srgbClr val="222222"/>
              </a:solidFill>
              <a:latin typeface="DM Sans"/>
              <a:ea typeface="DM Sans"/>
              <a:cs typeface="DM Sans"/>
              <a:sym typeface="DM Sans"/>
            </a:endParaRPr>
          </a:p>
        </p:txBody>
      </p:sp>
      <p:sp>
        <p:nvSpPr>
          <p:cNvPr id="2798" name="Google Shape;2798;p272"/>
          <p:cNvSpPr txBox="1"/>
          <p:nvPr>
            <p:ph type="title"/>
          </p:nvPr>
        </p:nvSpPr>
        <p:spPr>
          <a:xfrm>
            <a:off x="330275" y="342900"/>
            <a:ext cx="29952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Compare Options</a:t>
            </a:r>
            <a:endParaRPr/>
          </a:p>
        </p:txBody>
      </p:sp>
      <p:sp>
        <p:nvSpPr>
          <p:cNvPr id="2799" name="Google Shape;2799;p27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00" name="Google Shape;2800;p272"/>
          <p:cNvPicPr preferRelativeResize="0"/>
          <p:nvPr/>
        </p:nvPicPr>
        <p:blipFill>
          <a:blip r:embed="rId3">
            <a:alphaModFix/>
          </a:blip>
          <a:stretch>
            <a:fillRect/>
          </a:stretch>
        </p:blipFill>
        <p:spPr>
          <a:xfrm>
            <a:off x="4572000" y="646985"/>
            <a:ext cx="4014074" cy="4066776"/>
          </a:xfrm>
          <a:prstGeom prst="rect">
            <a:avLst/>
          </a:prstGeom>
          <a:noFill/>
          <a:ln>
            <a:noFill/>
          </a:ln>
        </p:spPr>
      </p:pic>
      <p:sp>
        <p:nvSpPr>
          <p:cNvPr id="2801" name="Google Shape;2801;p272"/>
          <p:cNvSpPr/>
          <p:nvPr/>
        </p:nvSpPr>
        <p:spPr>
          <a:xfrm>
            <a:off x="4572000" y="3299600"/>
            <a:ext cx="4014000" cy="2829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2" name="Google Shape;2802;p272"/>
          <p:cNvSpPr/>
          <p:nvPr/>
        </p:nvSpPr>
        <p:spPr>
          <a:xfrm>
            <a:off x="4572038" y="3544725"/>
            <a:ext cx="4014000" cy="2829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3" name="Google Shape;2803;p272"/>
          <p:cNvSpPr/>
          <p:nvPr/>
        </p:nvSpPr>
        <p:spPr>
          <a:xfrm>
            <a:off x="4572000" y="3827625"/>
            <a:ext cx="4014000" cy="3606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4" name="Google Shape;2804;p272"/>
          <p:cNvSpPr/>
          <p:nvPr/>
        </p:nvSpPr>
        <p:spPr>
          <a:xfrm>
            <a:off x="4572000" y="4188225"/>
            <a:ext cx="4014000" cy="2829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0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8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0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0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273"/>
          <p:cNvSpPr txBox="1"/>
          <p:nvPr>
            <p:ph type="title"/>
          </p:nvPr>
        </p:nvSpPr>
        <p:spPr>
          <a:xfrm>
            <a:off x="330275" y="342900"/>
            <a:ext cx="2995200" cy="9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How to analyze differences</a:t>
            </a:r>
            <a:endParaRPr/>
          </a:p>
        </p:txBody>
      </p:sp>
      <p:sp>
        <p:nvSpPr>
          <p:cNvPr id="2810" name="Google Shape;2810;p273"/>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1" name="Google Shape;2811;p273"/>
          <p:cNvSpPr txBox="1"/>
          <p:nvPr/>
        </p:nvSpPr>
        <p:spPr>
          <a:xfrm>
            <a:off x="4572000" y="870325"/>
            <a:ext cx="4059000" cy="3371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en" sz="1100">
                <a:solidFill>
                  <a:schemeClr val="dk1"/>
                </a:solidFill>
                <a:latin typeface="DM Sans"/>
                <a:ea typeface="DM Sans"/>
                <a:cs typeface="DM Sans"/>
                <a:sym typeface="DM Sans"/>
              </a:rPr>
              <a:t>The diff file is generated when </a:t>
            </a:r>
            <a:r>
              <a:rPr b="1" lang="en" sz="1100">
                <a:solidFill>
                  <a:schemeClr val="dk1"/>
                </a:solidFill>
                <a:latin typeface="DM Sans"/>
                <a:ea typeface="DM Sans"/>
                <a:cs typeface="DM Sans"/>
                <a:sym typeface="DM Sans"/>
              </a:rPr>
              <a:t>Option Keep Difference Files</a:t>
            </a:r>
            <a:r>
              <a:rPr lang="en" sz="1100">
                <a:solidFill>
                  <a:schemeClr val="dk1"/>
                </a:solidFill>
                <a:latin typeface="DM Sans"/>
                <a:ea typeface="DM Sans"/>
                <a:cs typeface="DM Sans"/>
                <a:sym typeface="DM Sans"/>
              </a:rPr>
              <a:t> is enabled during a repair refresh or online compare. To view the diff file on the user interface:</a:t>
            </a:r>
            <a:endParaRPr sz="11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100">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Char char="●"/>
            </a:pPr>
            <a:r>
              <a:rPr lang="en" sz="1100">
                <a:solidFill>
                  <a:schemeClr val="dk1"/>
                </a:solidFill>
                <a:latin typeface="DM Sans"/>
                <a:ea typeface="DM Sans"/>
                <a:cs typeface="DM Sans"/>
                <a:sym typeface="DM Sans"/>
              </a:rPr>
              <a:t>On the left sidebar, click EVENTS.</a:t>
            </a:r>
            <a:endParaRPr sz="1100">
              <a:solidFill>
                <a:schemeClr val="dk1"/>
              </a:solidFill>
              <a:latin typeface="DM Sans"/>
              <a:ea typeface="DM Sans"/>
              <a:cs typeface="DM Sans"/>
              <a:sym typeface="DM Sans"/>
            </a:endParaRPr>
          </a:p>
          <a:p>
            <a:pPr indent="-298450" lvl="0" marL="457200" rtl="0" algn="l">
              <a:lnSpc>
                <a:spcPct val="115000"/>
              </a:lnSpc>
              <a:spcBef>
                <a:spcPts val="1000"/>
              </a:spcBef>
              <a:spcAft>
                <a:spcPts val="0"/>
              </a:spcAft>
              <a:buClr>
                <a:schemeClr val="dk1"/>
              </a:buClr>
              <a:buSzPts val="1100"/>
              <a:buFont typeface="DM Sans"/>
              <a:buChar char="●"/>
            </a:pPr>
            <a:r>
              <a:rPr lang="en" sz="1100">
                <a:solidFill>
                  <a:schemeClr val="dk1"/>
                </a:solidFill>
                <a:latin typeface="DM Sans"/>
                <a:ea typeface="DM Sans"/>
                <a:cs typeface="DM Sans"/>
                <a:sym typeface="DM Sans"/>
              </a:rPr>
              <a:t>On the Events page, </a:t>
            </a:r>
            <a:r>
              <a:rPr lang="en" sz="1100">
                <a:solidFill>
                  <a:schemeClr val="dk1"/>
                </a:solidFill>
                <a:latin typeface="DM Sans"/>
                <a:ea typeface="DM Sans"/>
                <a:cs typeface="DM Sans"/>
                <a:sym typeface="DM Sans"/>
              </a:rPr>
              <a:t>click the required compare event to expand the event details.</a:t>
            </a:r>
            <a:endParaRPr sz="1100">
              <a:solidFill>
                <a:schemeClr val="dk1"/>
              </a:solidFill>
              <a:latin typeface="DM Sans"/>
              <a:ea typeface="DM Sans"/>
              <a:cs typeface="DM Sans"/>
              <a:sym typeface="DM Sans"/>
            </a:endParaRPr>
          </a:p>
          <a:p>
            <a:pPr indent="-298450" lvl="0" marL="457200" rtl="0" algn="l">
              <a:lnSpc>
                <a:spcPct val="115000"/>
              </a:lnSpc>
              <a:spcBef>
                <a:spcPts val="1000"/>
              </a:spcBef>
              <a:spcAft>
                <a:spcPts val="0"/>
              </a:spcAft>
              <a:buClr>
                <a:schemeClr val="dk1"/>
              </a:buClr>
              <a:buSzPts val="1100"/>
              <a:buFont typeface="DM Sans"/>
              <a:buChar char="●"/>
            </a:pPr>
            <a:r>
              <a:rPr lang="en" sz="1100">
                <a:solidFill>
                  <a:schemeClr val="dk1"/>
                </a:solidFill>
                <a:latin typeface="DM Sans"/>
                <a:ea typeface="DM Sans"/>
                <a:cs typeface="DM Sans"/>
                <a:sym typeface="DM Sans"/>
              </a:rPr>
              <a:t>Click the View Results button. This will open the Event Details page related to the compare or refresh event.</a:t>
            </a:r>
            <a:endParaRPr sz="1100">
              <a:solidFill>
                <a:schemeClr val="dk1"/>
              </a:solidFill>
              <a:latin typeface="DM Sans"/>
              <a:ea typeface="DM Sans"/>
              <a:cs typeface="DM Sans"/>
              <a:sym typeface="DM Sans"/>
            </a:endParaRPr>
          </a:p>
          <a:p>
            <a:pPr indent="-298450" lvl="0" marL="457200" rtl="0" algn="l">
              <a:lnSpc>
                <a:spcPct val="115000"/>
              </a:lnSpc>
              <a:spcBef>
                <a:spcPts val="1000"/>
              </a:spcBef>
              <a:spcAft>
                <a:spcPts val="0"/>
              </a:spcAft>
              <a:buClr>
                <a:schemeClr val="dk1"/>
              </a:buClr>
              <a:buSzPts val="1100"/>
              <a:buFont typeface="DM Sans"/>
              <a:buChar char="●"/>
            </a:pPr>
            <a:r>
              <a:rPr lang="en" sz="1100">
                <a:solidFill>
                  <a:schemeClr val="dk1"/>
                </a:solidFill>
                <a:latin typeface="DM Sans"/>
                <a:ea typeface="DM Sans"/>
                <a:cs typeface="DM Sans"/>
                <a:sym typeface="DM Sans"/>
              </a:rPr>
              <a:t>On the Event Details page, navigate to the Results pane and click View file in the DIFF FILE column. This will open the View Diff File dialog.</a:t>
            </a:r>
            <a:endParaRPr sz="1100">
              <a:solidFill>
                <a:schemeClr val="dk1"/>
              </a:solidFill>
              <a:latin typeface="DM Sans"/>
              <a:ea typeface="DM Sans"/>
              <a:cs typeface="DM Sans"/>
              <a:sym typeface="DM Sans"/>
            </a:endParaRPr>
          </a:p>
          <a:p>
            <a:pPr indent="-298450" lvl="0" marL="457200" rtl="0" algn="l">
              <a:lnSpc>
                <a:spcPct val="115000"/>
              </a:lnSpc>
              <a:spcBef>
                <a:spcPts val="1000"/>
              </a:spcBef>
              <a:spcAft>
                <a:spcPts val="0"/>
              </a:spcAft>
              <a:buClr>
                <a:schemeClr val="dk1"/>
              </a:buClr>
              <a:buSzPts val="1100"/>
              <a:buFont typeface="DM Sans"/>
              <a:buChar char="●"/>
            </a:pPr>
            <a:r>
              <a:rPr lang="en" sz="1100">
                <a:solidFill>
                  <a:schemeClr val="dk1"/>
                </a:solidFill>
                <a:latin typeface="DM Sans"/>
                <a:ea typeface="DM Sans"/>
                <a:cs typeface="DM Sans"/>
                <a:sym typeface="DM Sans"/>
              </a:rPr>
              <a:t>In the View Diff File dialog, click Inspect Differences.</a:t>
            </a:r>
            <a:endParaRPr sz="1100">
              <a:solidFill>
                <a:schemeClr val="dk1"/>
              </a:solidFill>
              <a:latin typeface="DM Sans"/>
              <a:ea typeface="DM Sans"/>
              <a:cs typeface="DM Sans"/>
              <a:sym typeface="DM Sans"/>
            </a:endParaRPr>
          </a:p>
          <a:p>
            <a:pPr indent="-298450" lvl="0" marL="457200" rtl="0" algn="l">
              <a:lnSpc>
                <a:spcPct val="115000"/>
              </a:lnSpc>
              <a:spcBef>
                <a:spcPts val="1000"/>
              </a:spcBef>
              <a:spcAft>
                <a:spcPts val="1000"/>
              </a:spcAft>
              <a:buClr>
                <a:schemeClr val="dk1"/>
              </a:buClr>
              <a:buSzPts val="1100"/>
              <a:buFont typeface="DM Sans"/>
              <a:buChar char="●"/>
            </a:pPr>
            <a:r>
              <a:rPr lang="en" sz="1100">
                <a:solidFill>
                  <a:schemeClr val="dk1"/>
                </a:solidFill>
                <a:latin typeface="DM Sans"/>
                <a:ea typeface="DM Sans"/>
                <a:cs typeface="DM Sans"/>
                <a:sym typeface="DM Sans"/>
              </a:rPr>
              <a:t>To view the diff file in CLI, click Show Equivalent Fivetran Command Line and copy the command to the clipboard, then run this command in the Fivetran CLI to view the diff file.</a:t>
            </a:r>
            <a:endParaRPr sz="1100">
              <a:solidFill>
                <a:schemeClr val="dk1"/>
              </a:solidFill>
              <a:latin typeface="DM Sans"/>
              <a:ea typeface="DM Sans"/>
              <a:cs typeface="DM Sans"/>
              <a:sym typeface="DM Sans"/>
            </a:endParaRPr>
          </a:p>
        </p:txBody>
      </p:sp>
      <p:pic>
        <p:nvPicPr>
          <p:cNvPr id="2812" name="Google Shape;2812;p273"/>
          <p:cNvPicPr preferRelativeResize="0"/>
          <p:nvPr/>
        </p:nvPicPr>
        <p:blipFill>
          <a:blip r:embed="rId3">
            <a:alphaModFix/>
          </a:blip>
          <a:stretch>
            <a:fillRect/>
          </a:stretch>
        </p:blipFill>
        <p:spPr>
          <a:xfrm>
            <a:off x="330276" y="2138432"/>
            <a:ext cx="4059000" cy="137029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274"/>
          <p:cNvSpPr txBox="1"/>
          <p:nvPr>
            <p:ph type="title"/>
          </p:nvPr>
        </p:nvSpPr>
        <p:spPr>
          <a:xfrm>
            <a:off x="330275" y="342900"/>
            <a:ext cx="2995200" cy="9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Interpreting Diff File in UI</a:t>
            </a:r>
            <a:endParaRPr/>
          </a:p>
        </p:txBody>
      </p:sp>
      <p:sp>
        <p:nvSpPr>
          <p:cNvPr id="2818" name="Google Shape;2818;p27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9" name="Google Shape;2819;p274"/>
          <p:cNvSpPr txBox="1"/>
          <p:nvPr/>
        </p:nvSpPr>
        <p:spPr>
          <a:xfrm>
            <a:off x="4755825" y="1276800"/>
            <a:ext cx="3875100" cy="34980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lang="en" sz="1100">
                <a:solidFill>
                  <a:schemeClr val="dk1"/>
                </a:solidFill>
                <a:latin typeface="DM Sans"/>
                <a:ea typeface="DM Sans"/>
                <a:cs typeface="DM Sans"/>
                <a:sym typeface="DM Sans"/>
              </a:rPr>
              <a:t>Each row in the Diff File Viewer identifies a DML operation to be applied (or already applied in case of refresh) against a target location to bring it in sync with the source.</a:t>
            </a:r>
            <a:br>
              <a:rPr lang="en" sz="1100">
                <a:solidFill>
                  <a:schemeClr val="dk1"/>
                </a:solidFill>
                <a:latin typeface="DM Sans"/>
                <a:ea typeface="DM Sans"/>
                <a:cs typeface="DM Sans"/>
                <a:sym typeface="DM Sans"/>
              </a:rPr>
            </a:br>
            <a:r>
              <a:rPr lang="en" sz="1100">
                <a:solidFill>
                  <a:schemeClr val="dk1"/>
                </a:solidFill>
                <a:latin typeface="DM Sans"/>
                <a:ea typeface="DM Sans"/>
                <a:cs typeface="DM Sans"/>
                <a:sym typeface="DM Sans"/>
              </a:rPr>
              <a:t>	</a:t>
            </a:r>
            <a:endParaRPr sz="1100">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Char char="●"/>
            </a:pPr>
            <a:r>
              <a:rPr lang="en" sz="1100">
                <a:solidFill>
                  <a:schemeClr val="dk1"/>
                </a:solidFill>
                <a:latin typeface="DM Sans"/>
                <a:ea typeface="DM Sans"/>
                <a:cs typeface="DM Sans"/>
                <a:sym typeface="DM Sans"/>
              </a:rPr>
              <a:t>The </a:t>
            </a:r>
            <a:r>
              <a:rPr b="1" lang="en" sz="1100">
                <a:solidFill>
                  <a:schemeClr val="dk1"/>
                </a:solidFill>
                <a:latin typeface="DM Sans"/>
                <a:ea typeface="DM Sans"/>
                <a:cs typeface="DM Sans"/>
                <a:sym typeface="DM Sans"/>
              </a:rPr>
              <a:t>Update</a:t>
            </a:r>
            <a:r>
              <a:rPr lang="en" sz="1100">
                <a:solidFill>
                  <a:schemeClr val="dk1"/>
                </a:solidFill>
                <a:latin typeface="DM Sans"/>
                <a:ea typeface="DM Sans"/>
                <a:cs typeface="DM Sans"/>
                <a:sym typeface="DM Sans"/>
              </a:rPr>
              <a:t> operation is represented by a pair of lines having the same key value. The upper pink line starts with a minus (-) symbol and identifies the existing row on target, which is out of sync. The lower green line starts with a plus (+) symbol and identifies the existing row on the source to update the target row.</a:t>
            </a:r>
            <a:endParaRPr sz="1100">
              <a:solidFill>
                <a:schemeClr val="dk1"/>
              </a:solidFill>
              <a:latin typeface="DM Sans"/>
              <a:ea typeface="DM Sans"/>
              <a:cs typeface="DM Sans"/>
              <a:sym typeface="DM Sans"/>
            </a:endParaRPr>
          </a:p>
          <a:p>
            <a:pPr indent="-298450" lvl="0" marL="457200" rtl="0" algn="l">
              <a:lnSpc>
                <a:spcPct val="115000"/>
              </a:lnSpc>
              <a:spcBef>
                <a:spcPts val="1000"/>
              </a:spcBef>
              <a:spcAft>
                <a:spcPts val="0"/>
              </a:spcAft>
              <a:buClr>
                <a:schemeClr val="dk1"/>
              </a:buClr>
              <a:buSzPts val="1100"/>
              <a:buFont typeface="DM Sans"/>
              <a:buChar char="●"/>
            </a:pPr>
            <a:r>
              <a:rPr lang="en" sz="1100">
                <a:solidFill>
                  <a:schemeClr val="dk1"/>
                </a:solidFill>
                <a:latin typeface="DM Sans"/>
                <a:ea typeface="DM Sans"/>
                <a:cs typeface="DM Sans"/>
                <a:sym typeface="DM Sans"/>
              </a:rPr>
              <a:t>The </a:t>
            </a:r>
            <a:r>
              <a:rPr b="1" lang="en" sz="1100">
                <a:solidFill>
                  <a:schemeClr val="dk1"/>
                </a:solidFill>
                <a:latin typeface="DM Sans"/>
                <a:ea typeface="DM Sans"/>
                <a:cs typeface="DM Sans"/>
                <a:sym typeface="DM Sans"/>
              </a:rPr>
              <a:t>Insert</a:t>
            </a:r>
            <a:r>
              <a:rPr lang="en" sz="1100">
                <a:solidFill>
                  <a:schemeClr val="dk1"/>
                </a:solidFill>
                <a:latin typeface="DM Sans"/>
                <a:ea typeface="DM Sans"/>
                <a:cs typeface="DM Sans"/>
                <a:sym typeface="DM Sans"/>
              </a:rPr>
              <a:t> operation is represented by one green line starting with a plus (+) symbol.</a:t>
            </a:r>
            <a:endParaRPr sz="1100">
              <a:solidFill>
                <a:schemeClr val="dk1"/>
              </a:solidFill>
              <a:latin typeface="DM Sans"/>
              <a:ea typeface="DM Sans"/>
              <a:cs typeface="DM Sans"/>
              <a:sym typeface="DM Sans"/>
            </a:endParaRPr>
          </a:p>
          <a:p>
            <a:pPr indent="-298450" lvl="0" marL="457200" rtl="0" algn="l">
              <a:lnSpc>
                <a:spcPct val="115000"/>
              </a:lnSpc>
              <a:spcBef>
                <a:spcPts val="1000"/>
              </a:spcBef>
              <a:spcAft>
                <a:spcPts val="1000"/>
              </a:spcAft>
              <a:buClr>
                <a:schemeClr val="dk1"/>
              </a:buClr>
              <a:buSzPts val="1100"/>
              <a:buFont typeface="DM Sans"/>
              <a:buChar char="●"/>
            </a:pPr>
            <a:r>
              <a:rPr lang="en" sz="1100">
                <a:solidFill>
                  <a:schemeClr val="dk1"/>
                </a:solidFill>
                <a:latin typeface="DM Sans"/>
                <a:ea typeface="DM Sans"/>
                <a:cs typeface="DM Sans"/>
                <a:sym typeface="DM Sans"/>
              </a:rPr>
              <a:t>The </a:t>
            </a:r>
            <a:r>
              <a:rPr b="1" lang="en" sz="1100">
                <a:solidFill>
                  <a:schemeClr val="dk1"/>
                </a:solidFill>
                <a:latin typeface="DM Sans"/>
                <a:ea typeface="DM Sans"/>
                <a:cs typeface="DM Sans"/>
                <a:sym typeface="DM Sans"/>
              </a:rPr>
              <a:t>Delete</a:t>
            </a:r>
            <a:r>
              <a:rPr lang="en" sz="1100">
                <a:solidFill>
                  <a:schemeClr val="dk1"/>
                </a:solidFill>
                <a:latin typeface="DM Sans"/>
                <a:ea typeface="DM Sans"/>
                <a:cs typeface="DM Sans"/>
                <a:sym typeface="DM Sans"/>
              </a:rPr>
              <a:t> operation is represented by one pink line starting with a minus (-) symbol.</a:t>
            </a:r>
            <a:endParaRPr sz="1100">
              <a:solidFill>
                <a:schemeClr val="dk1"/>
              </a:solidFill>
              <a:latin typeface="DM Sans"/>
              <a:ea typeface="DM Sans"/>
              <a:cs typeface="DM Sans"/>
              <a:sym typeface="DM Sans"/>
            </a:endParaRPr>
          </a:p>
        </p:txBody>
      </p:sp>
      <p:pic>
        <p:nvPicPr>
          <p:cNvPr id="2820" name="Google Shape;2820;p274"/>
          <p:cNvPicPr preferRelativeResize="0"/>
          <p:nvPr/>
        </p:nvPicPr>
        <p:blipFill>
          <a:blip r:embed="rId3">
            <a:alphaModFix/>
          </a:blip>
          <a:stretch>
            <a:fillRect/>
          </a:stretch>
        </p:blipFill>
        <p:spPr>
          <a:xfrm>
            <a:off x="329150" y="2147375"/>
            <a:ext cx="4085850" cy="1394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275"/>
          <p:cNvSpPr txBox="1"/>
          <p:nvPr>
            <p:ph type="title"/>
          </p:nvPr>
        </p:nvSpPr>
        <p:spPr>
          <a:xfrm>
            <a:off x="330275" y="342900"/>
            <a:ext cx="2995200" cy="9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Inconclusive Differences</a:t>
            </a:r>
            <a:endParaRPr/>
          </a:p>
        </p:txBody>
      </p:sp>
      <p:sp>
        <p:nvSpPr>
          <p:cNvPr id="2826" name="Google Shape;2826;p27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7" name="Google Shape;2827;p275"/>
          <p:cNvSpPr txBox="1"/>
          <p:nvPr/>
        </p:nvSpPr>
        <p:spPr>
          <a:xfrm>
            <a:off x="330275" y="1657050"/>
            <a:ext cx="4057800" cy="2687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dk1"/>
                </a:solidFill>
                <a:latin typeface="DM Sans"/>
                <a:ea typeface="DM Sans"/>
                <a:cs typeface="DM Sans"/>
                <a:sym typeface="DM Sans"/>
              </a:rPr>
              <a:t>Inconclusive differences can only be detected during the </a:t>
            </a:r>
            <a:r>
              <a:rPr b="1" lang="en" sz="1200">
                <a:solidFill>
                  <a:schemeClr val="dk1"/>
                </a:solidFill>
                <a:latin typeface="DM Sans"/>
                <a:ea typeface="DM Sans"/>
                <a:cs typeface="DM Sans"/>
                <a:sym typeface="DM Sans"/>
              </a:rPr>
              <a:t>diff_diff</a:t>
            </a:r>
            <a:r>
              <a:rPr lang="en" sz="1200">
                <a:solidFill>
                  <a:schemeClr val="dk1"/>
                </a:solidFill>
                <a:latin typeface="DM Sans"/>
                <a:ea typeface="DM Sans"/>
                <a:cs typeface="DM Sans"/>
                <a:sym typeface="DM Sans"/>
              </a:rPr>
              <a:t> online compare.</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It means that during a first compare operation, one kind of difference is detected and during the second compare operation, a different one is detected </a:t>
            </a:r>
            <a:r>
              <a:rPr lang="en" sz="1200">
                <a:solidFill>
                  <a:schemeClr val="dk1"/>
                </a:solidFill>
                <a:latin typeface="DM Sans"/>
                <a:ea typeface="DM Sans"/>
                <a:cs typeface="DM Sans"/>
                <a:sym typeface="DM Sans"/>
              </a:rPr>
              <a:t>in the same row.</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The inconclusive difference is highlighted in yellow. </a:t>
            </a:r>
            <a:endParaRPr sz="1200">
              <a:solidFill>
                <a:schemeClr val="dk1"/>
              </a:solidFill>
              <a:latin typeface="DM Sans"/>
              <a:ea typeface="DM Sans"/>
              <a:cs typeface="DM Sans"/>
              <a:sym typeface="DM Sans"/>
            </a:endParaRPr>
          </a:p>
          <a:p>
            <a:pPr indent="0" lvl="0" marL="457200" rtl="0" algn="l">
              <a:lnSpc>
                <a:spcPct val="115000"/>
              </a:lnSpc>
              <a:spcBef>
                <a:spcPts val="1000"/>
              </a:spcBef>
              <a:spcAft>
                <a:spcPts val="0"/>
              </a:spcAft>
              <a:buNone/>
            </a:pPr>
            <a:r>
              <a:rPr lang="en" sz="1200">
                <a:solidFill>
                  <a:schemeClr val="dk1"/>
                </a:solidFill>
                <a:latin typeface="DM Sans"/>
                <a:ea typeface="DM Sans"/>
                <a:cs typeface="DM Sans"/>
                <a:sym typeface="DM Sans"/>
              </a:rPr>
              <a:t>Example: During the first compare, the value on the source was </a:t>
            </a:r>
            <a:r>
              <a:rPr b="1" lang="en" sz="1200">
                <a:solidFill>
                  <a:schemeClr val="dk1"/>
                </a:solidFill>
                <a:latin typeface="DM Sans"/>
                <a:ea typeface="DM Sans"/>
                <a:cs typeface="DM Sans"/>
                <a:sym typeface="DM Sans"/>
              </a:rPr>
              <a:t>90</a:t>
            </a:r>
            <a:r>
              <a:rPr lang="en" sz="1200">
                <a:solidFill>
                  <a:schemeClr val="dk1"/>
                </a:solidFill>
                <a:latin typeface="DM Sans"/>
                <a:ea typeface="DM Sans"/>
                <a:cs typeface="DM Sans"/>
                <a:sym typeface="DM Sans"/>
              </a:rPr>
              <a:t>, the value on target was not </a:t>
            </a:r>
            <a:r>
              <a:rPr b="1" lang="en" sz="1200">
                <a:solidFill>
                  <a:schemeClr val="dk1"/>
                </a:solidFill>
                <a:latin typeface="DM Sans"/>
                <a:ea typeface="DM Sans"/>
                <a:cs typeface="DM Sans"/>
                <a:sym typeface="DM Sans"/>
              </a:rPr>
              <a:t>90</a:t>
            </a:r>
            <a:r>
              <a:rPr lang="en" sz="1200">
                <a:solidFill>
                  <a:schemeClr val="dk1"/>
                </a:solidFill>
                <a:latin typeface="DM Sans"/>
                <a:ea typeface="DM Sans"/>
                <a:cs typeface="DM Sans"/>
                <a:sym typeface="DM Sans"/>
              </a:rPr>
              <a:t>, but also was not </a:t>
            </a:r>
            <a:r>
              <a:rPr b="1" lang="en" sz="1200">
                <a:solidFill>
                  <a:schemeClr val="dk1"/>
                </a:solidFill>
                <a:latin typeface="DM Sans"/>
                <a:ea typeface="DM Sans"/>
                <a:cs typeface="DM Sans"/>
                <a:sym typeface="DM Sans"/>
              </a:rPr>
              <a:t>96</a:t>
            </a:r>
            <a:r>
              <a:rPr lang="en" sz="1200">
                <a:solidFill>
                  <a:schemeClr val="dk1"/>
                </a:solidFill>
                <a:latin typeface="DM Sans"/>
                <a:ea typeface="DM Sans"/>
                <a:cs typeface="DM Sans"/>
                <a:sym typeface="DM Sans"/>
              </a:rPr>
              <a:t>. Then, in the second compare, the source still has </a:t>
            </a:r>
            <a:r>
              <a:rPr b="1" lang="en" sz="1200">
                <a:solidFill>
                  <a:schemeClr val="dk1"/>
                </a:solidFill>
                <a:latin typeface="DM Sans"/>
                <a:ea typeface="DM Sans"/>
                <a:cs typeface="DM Sans"/>
                <a:sym typeface="DM Sans"/>
              </a:rPr>
              <a:t>90</a:t>
            </a:r>
            <a:r>
              <a:rPr lang="en" sz="1200">
                <a:solidFill>
                  <a:schemeClr val="dk1"/>
                </a:solidFill>
                <a:latin typeface="DM Sans"/>
                <a:ea typeface="DM Sans"/>
                <a:cs typeface="DM Sans"/>
                <a:sym typeface="DM Sans"/>
              </a:rPr>
              <a:t>, but the target has </a:t>
            </a:r>
            <a:r>
              <a:rPr b="1" lang="en" sz="1200">
                <a:solidFill>
                  <a:schemeClr val="dk1"/>
                </a:solidFill>
                <a:latin typeface="DM Sans"/>
                <a:ea typeface="DM Sans"/>
                <a:cs typeface="DM Sans"/>
                <a:sym typeface="DM Sans"/>
              </a:rPr>
              <a:t>96</a:t>
            </a:r>
            <a:r>
              <a:rPr lang="en" sz="1200">
                <a:solidFill>
                  <a:schemeClr val="dk1"/>
                </a:solidFill>
                <a:latin typeface="DM Sans"/>
                <a:ea typeface="DM Sans"/>
                <a:cs typeface="DM Sans"/>
                <a:sym typeface="DM Sans"/>
              </a:rPr>
              <a:t> this time.</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t/>
            </a:r>
            <a:endParaRPr sz="12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200">
              <a:solidFill>
                <a:schemeClr val="dk1"/>
              </a:solidFill>
              <a:latin typeface="DM Sans"/>
              <a:ea typeface="DM Sans"/>
              <a:cs typeface="DM Sans"/>
              <a:sym typeface="DM Sans"/>
            </a:endParaRPr>
          </a:p>
        </p:txBody>
      </p:sp>
      <p:pic>
        <p:nvPicPr>
          <p:cNvPr id="2828" name="Google Shape;2828;p275"/>
          <p:cNvPicPr preferRelativeResize="0"/>
          <p:nvPr/>
        </p:nvPicPr>
        <p:blipFill>
          <a:blip r:embed="rId3">
            <a:alphaModFix/>
          </a:blip>
          <a:stretch>
            <a:fillRect/>
          </a:stretch>
        </p:blipFill>
        <p:spPr>
          <a:xfrm>
            <a:off x="4771575" y="2210350"/>
            <a:ext cx="3967449" cy="1438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276"/>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100"/>
              <a:t>Online compare uses more resources than bulk compare.</a:t>
            </a:r>
            <a:br>
              <a:rPr lang="en" sz="3100"/>
            </a:br>
            <a:endParaRPr sz="3100"/>
          </a:p>
          <a:p>
            <a:pPr indent="0" lvl="0" marL="0" rtl="0" algn="ctr">
              <a:spcBef>
                <a:spcPts val="0"/>
              </a:spcBef>
              <a:spcAft>
                <a:spcPts val="0"/>
              </a:spcAft>
              <a:buNone/>
            </a:pPr>
            <a:r>
              <a:rPr lang="en" sz="3100"/>
              <a:t>True.</a:t>
            </a:r>
            <a:br>
              <a:rPr lang="en" sz="3400"/>
            </a:br>
            <a:endParaRPr sz="3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p277"/>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True or False?</a:t>
            </a:r>
            <a:br>
              <a:rPr lang="en"/>
            </a:br>
            <a:br>
              <a:rPr lang="en" sz="3200"/>
            </a:br>
            <a:r>
              <a:rPr lang="en" sz="3100"/>
              <a:t>In-flight transactions are not reported as differences in bulk compare</a:t>
            </a:r>
            <a:br>
              <a:rPr lang="en" sz="3100"/>
            </a:br>
            <a:endParaRPr sz="3100"/>
          </a:p>
          <a:p>
            <a:pPr indent="0" lvl="0" marL="0" rtl="0" algn="ctr">
              <a:spcBef>
                <a:spcPts val="0"/>
              </a:spcBef>
              <a:spcAft>
                <a:spcPts val="0"/>
              </a:spcAft>
              <a:buNone/>
            </a:pPr>
            <a:r>
              <a:rPr lang="en" sz="3100"/>
              <a:t>False.</a:t>
            </a:r>
            <a:endParaRPr sz="3100"/>
          </a:p>
          <a:p>
            <a:pPr indent="0" lvl="0" marL="0" rtl="0" algn="ctr">
              <a:spcBef>
                <a:spcPts val="0"/>
              </a:spcBef>
              <a:spcAft>
                <a:spcPts val="0"/>
              </a:spcAft>
              <a:buNone/>
            </a:pPr>
            <a:r>
              <a:rPr lang="en" sz="2200"/>
              <a:t>Changes in the pipeline are considered only in online compare.</a:t>
            </a:r>
            <a:br>
              <a:rPr lang="en" sz="3400"/>
            </a:br>
            <a:endParaRPr sz="3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2" name="Shape 2842"/>
        <p:cNvGrpSpPr/>
        <p:nvPr/>
      </p:nvGrpSpPr>
      <p:grpSpPr>
        <a:xfrm>
          <a:off x="0" y="0"/>
          <a:ext cx="0" cy="0"/>
          <a:chOff x="0" y="0"/>
          <a:chExt cx="0" cy="0"/>
        </a:xfrm>
      </p:grpSpPr>
      <p:sp>
        <p:nvSpPr>
          <p:cNvPr id="2843" name="Google Shape;2843;p278"/>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Application Operations</a:t>
            </a:r>
            <a:endParaRPr b="1" sz="3600">
              <a:latin typeface="DM Sans"/>
              <a:ea typeface="DM Sans"/>
              <a:cs typeface="DM Sans"/>
              <a:sym typeface="DM Sans"/>
            </a:endParaRPr>
          </a:p>
        </p:txBody>
      </p:sp>
      <p:sp>
        <p:nvSpPr>
          <p:cNvPr id="2844" name="Google Shape;2844;p27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45" name="Google Shape;2845;p278"/>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
        <p:nvSpPr>
          <p:cNvPr id="2846" name="Google Shape;2846;p278"/>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User &amp; Change Management</a:t>
            </a:r>
            <a:endParaRPr sz="1800">
              <a:solidFill>
                <a:srgbClr val="222222"/>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0" name="Shape 2850"/>
        <p:cNvGrpSpPr/>
        <p:nvPr/>
      </p:nvGrpSpPr>
      <p:grpSpPr>
        <a:xfrm>
          <a:off x="0" y="0"/>
          <a:ext cx="0" cy="0"/>
          <a:chOff x="0" y="0"/>
          <a:chExt cx="0" cy="0"/>
        </a:xfrm>
      </p:grpSpPr>
      <p:sp>
        <p:nvSpPr>
          <p:cNvPr id="2851" name="Google Shape;2851;p279"/>
          <p:cNvSpPr txBox="1"/>
          <p:nvPr>
            <p:ph type="title"/>
          </p:nvPr>
        </p:nvSpPr>
        <p:spPr>
          <a:xfrm>
            <a:off x="330275" y="342900"/>
            <a:ext cx="2995200" cy="9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User Management</a:t>
            </a:r>
            <a:endParaRPr/>
          </a:p>
        </p:txBody>
      </p:sp>
      <p:sp>
        <p:nvSpPr>
          <p:cNvPr id="2852" name="Google Shape;2852;p27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3" name="Google Shape;2853;p279"/>
          <p:cNvSpPr txBox="1"/>
          <p:nvPr/>
        </p:nvSpPr>
        <p:spPr>
          <a:xfrm>
            <a:off x="330275" y="1657050"/>
            <a:ext cx="3875100" cy="2687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300">
                <a:solidFill>
                  <a:schemeClr val="dk1"/>
                </a:solidFill>
                <a:latin typeface="DM Sans"/>
                <a:ea typeface="DM Sans"/>
                <a:cs typeface="DM Sans"/>
                <a:sym typeface="DM Sans"/>
              </a:rPr>
              <a:t>Users with </a:t>
            </a:r>
            <a:r>
              <a:rPr b="1" lang="en" sz="1300">
                <a:solidFill>
                  <a:schemeClr val="dk1"/>
                </a:solidFill>
                <a:latin typeface="DM Sans"/>
                <a:ea typeface="DM Sans"/>
                <a:cs typeface="DM Sans"/>
                <a:sym typeface="DM Sans"/>
              </a:rPr>
              <a:t>HubOwner</a:t>
            </a:r>
            <a:r>
              <a:rPr lang="en" sz="1300">
                <a:solidFill>
                  <a:schemeClr val="dk1"/>
                </a:solidFill>
                <a:latin typeface="DM Sans"/>
                <a:ea typeface="DM Sans"/>
                <a:cs typeface="DM Sans"/>
                <a:sym typeface="DM Sans"/>
              </a:rPr>
              <a:t> or </a:t>
            </a:r>
            <a:r>
              <a:rPr b="1" lang="en" sz="1300">
                <a:solidFill>
                  <a:schemeClr val="dk1"/>
                </a:solidFill>
                <a:latin typeface="DM Sans"/>
                <a:ea typeface="DM Sans"/>
                <a:cs typeface="DM Sans"/>
                <a:sym typeface="DM Sans"/>
              </a:rPr>
              <a:t>SysAdmin</a:t>
            </a:r>
            <a:r>
              <a:rPr lang="en" sz="1300">
                <a:solidFill>
                  <a:schemeClr val="dk1"/>
                </a:solidFill>
                <a:latin typeface="DM Sans"/>
                <a:ea typeface="DM Sans"/>
                <a:cs typeface="DM Sans"/>
                <a:sym typeface="DM Sans"/>
              </a:rPr>
              <a:t> privilege can </a:t>
            </a:r>
            <a:r>
              <a:rPr b="1" lang="en" sz="1300">
                <a:solidFill>
                  <a:schemeClr val="dk1"/>
                </a:solidFill>
                <a:latin typeface="DM Sans"/>
                <a:ea typeface="DM Sans"/>
                <a:cs typeface="DM Sans"/>
                <a:sym typeface="DM Sans"/>
              </a:rPr>
              <a:t>manage other user accounts </a:t>
            </a:r>
            <a:r>
              <a:rPr lang="en" sz="1300">
                <a:solidFill>
                  <a:schemeClr val="dk1"/>
                </a:solidFill>
                <a:latin typeface="DM Sans"/>
                <a:ea typeface="DM Sans"/>
                <a:cs typeface="DM Sans"/>
                <a:sym typeface="DM Sans"/>
              </a:rPr>
              <a:t>on the UI.</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dk1"/>
              </a:solidFill>
              <a:latin typeface="DM Sans"/>
              <a:ea typeface="DM Sans"/>
              <a:cs typeface="DM Sans"/>
              <a:sym typeface="DM Sans"/>
            </a:endParaRPr>
          </a:p>
          <a:p>
            <a:pPr indent="-311150" lvl="0" marL="457200" rtl="0" algn="l">
              <a:lnSpc>
                <a:spcPct val="115000"/>
              </a:lnSpc>
              <a:spcBef>
                <a:spcPts val="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Adding new users (the default role is defined during hub creation or can be changed later in the hub properties)</a:t>
            </a:r>
            <a:endParaRPr sz="1300">
              <a:solidFill>
                <a:schemeClr val="dk1"/>
              </a:solidFill>
              <a:latin typeface="DM Sans"/>
              <a:ea typeface="DM Sans"/>
              <a:cs typeface="DM Sans"/>
              <a:sym typeface="DM Sans"/>
            </a:endParaRPr>
          </a:p>
          <a:p>
            <a:pPr indent="-311150" lvl="0" marL="457200" rtl="0" algn="l">
              <a:lnSpc>
                <a:spcPct val="115000"/>
              </a:lnSpc>
              <a:spcBef>
                <a:spcPts val="100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Reset password of existing users</a:t>
            </a:r>
            <a:endParaRPr sz="1300">
              <a:solidFill>
                <a:schemeClr val="dk1"/>
              </a:solidFill>
              <a:latin typeface="DM Sans"/>
              <a:ea typeface="DM Sans"/>
              <a:cs typeface="DM Sans"/>
              <a:sym typeface="DM Sans"/>
            </a:endParaRPr>
          </a:p>
          <a:p>
            <a:pPr indent="-311150" lvl="0" marL="457200" rtl="0" algn="l">
              <a:lnSpc>
                <a:spcPct val="115000"/>
              </a:lnSpc>
              <a:spcBef>
                <a:spcPts val="100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Change the users’ UI preferences (dark mode, amount of displayed events, etc.)</a:t>
            </a:r>
            <a:endParaRPr sz="1300">
              <a:solidFill>
                <a:schemeClr val="dk1"/>
              </a:solidFill>
              <a:latin typeface="DM Sans"/>
              <a:ea typeface="DM Sans"/>
              <a:cs typeface="DM Sans"/>
              <a:sym typeface="DM Sans"/>
            </a:endParaRPr>
          </a:p>
          <a:p>
            <a:pPr indent="-311150" lvl="0" marL="457200" rtl="0" algn="l">
              <a:lnSpc>
                <a:spcPct val="115000"/>
              </a:lnSpc>
              <a:spcBef>
                <a:spcPts val="1000"/>
              </a:spcBef>
              <a:spcAft>
                <a:spcPts val="0"/>
              </a:spcAft>
              <a:buClr>
                <a:schemeClr val="dk1"/>
              </a:buClr>
              <a:buSzPts val="1300"/>
              <a:buFont typeface="DM Sans"/>
              <a:buChar char="●"/>
            </a:pPr>
            <a:r>
              <a:rPr lang="en" sz="1300">
                <a:solidFill>
                  <a:schemeClr val="dk1"/>
                </a:solidFill>
                <a:latin typeface="DM Sans"/>
                <a:ea typeface="DM Sans"/>
                <a:cs typeface="DM Sans"/>
                <a:sym typeface="DM Sans"/>
              </a:rPr>
              <a:t>Assign and revoke roles</a:t>
            </a:r>
            <a:endParaRPr sz="13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dk1"/>
              </a:solidFill>
              <a:latin typeface="DM Sans"/>
              <a:ea typeface="DM Sans"/>
              <a:cs typeface="DM Sans"/>
              <a:sym typeface="DM Sans"/>
            </a:endParaRPr>
          </a:p>
        </p:txBody>
      </p:sp>
      <p:pic>
        <p:nvPicPr>
          <p:cNvPr id="2854" name="Google Shape;2854;p279"/>
          <p:cNvPicPr preferRelativeResize="0"/>
          <p:nvPr/>
        </p:nvPicPr>
        <p:blipFill>
          <a:blip r:embed="rId3">
            <a:alphaModFix/>
          </a:blip>
          <a:stretch>
            <a:fillRect/>
          </a:stretch>
        </p:blipFill>
        <p:spPr>
          <a:xfrm>
            <a:off x="4848414" y="862650"/>
            <a:ext cx="3795841" cy="1555868"/>
          </a:xfrm>
          <a:prstGeom prst="rect">
            <a:avLst/>
          </a:prstGeom>
          <a:noFill/>
          <a:ln>
            <a:noFill/>
          </a:ln>
          <a:effectLst>
            <a:outerShdw blurRad="57150" rotWithShape="0" algn="bl" dir="3240000" dist="66675">
              <a:srgbClr val="000000">
                <a:alpha val="50000"/>
              </a:srgbClr>
            </a:outerShdw>
          </a:effectLst>
        </p:spPr>
      </p:pic>
      <p:pic>
        <p:nvPicPr>
          <p:cNvPr id="2855" name="Google Shape;2855;p279"/>
          <p:cNvPicPr preferRelativeResize="0"/>
          <p:nvPr/>
        </p:nvPicPr>
        <p:blipFill>
          <a:blip r:embed="rId4">
            <a:alphaModFix/>
          </a:blip>
          <a:stretch>
            <a:fillRect/>
          </a:stretch>
        </p:blipFill>
        <p:spPr>
          <a:xfrm>
            <a:off x="4833075" y="2794230"/>
            <a:ext cx="3826526" cy="1852545"/>
          </a:xfrm>
          <a:prstGeom prst="rect">
            <a:avLst/>
          </a:prstGeom>
          <a:noFill/>
          <a:ln>
            <a:noFill/>
          </a:ln>
          <a:effectLst>
            <a:outerShdw blurRad="57150" rotWithShape="0" algn="bl" dir="3480000" dist="571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35"/>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Application Operations</a:t>
            </a:r>
            <a:endParaRPr b="1" sz="3600">
              <a:latin typeface="DM Sans"/>
              <a:ea typeface="DM Sans"/>
              <a:cs typeface="DM Sans"/>
              <a:sym typeface="DM Sans"/>
            </a:endParaRPr>
          </a:p>
        </p:txBody>
      </p:sp>
      <p:sp>
        <p:nvSpPr>
          <p:cNvPr id="2229" name="Google Shape;2229;p235"/>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0" name="Google Shape;2230;p235"/>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
        <p:nvSpPr>
          <p:cNvPr id="2231" name="Google Shape;2231;p235"/>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Activation</a:t>
            </a:r>
            <a:endParaRPr sz="1800">
              <a:solidFill>
                <a:srgbClr val="222222"/>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sp>
        <p:nvSpPr>
          <p:cNvPr id="2860" name="Google Shape;2860;p280"/>
          <p:cNvSpPr txBox="1"/>
          <p:nvPr>
            <p:ph idx="12" type="sldNum"/>
          </p:nvPr>
        </p:nvSpPr>
        <p:spPr>
          <a:xfrm>
            <a:off x="8586613" y="45632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61" name="Google Shape;2861;p280"/>
          <p:cNvSpPr txBox="1"/>
          <p:nvPr>
            <p:ph type="title"/>
          </p:nvPr>
        </p:nvSpPr>
        <p:spPr>
          <a:xfrm>
            <a:off x="330268" y="342900"/>
            <a:ext cx="52428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Change Management</a:t>
            </a:r>
            <a:endParaRPr/>
          </a:p>
        </p:txBody>
      </p:sp>
      <p:pic>
        <p:nvPicPr>
          <p:cNvPr id="2862" name="Google Shape;2862;p280"/>
          <p:cNvPicPr preferRelativeResize="0"/>
          <p:nvPr/>
        </p:nvPicPr>
        <p:blipFill>
          <a:blip r:embed="rId3">
            <a:alphaModFix/>
          </a:blip>
          <a:stretch>
            <a:fillRect/>
          </a:stretch>
        </p:blipFill>
        <p:spPr>
          <a:xfrm>
            <a:off x="330263" y="1537983"/>
            <a:ext cx="377142" cy="377142"/>
          </a:xfrm>
          <a:prstGeom prst="rect">
            <a:avLst/>
          </a:prstGeom>
          <a:noFill/>
          <a:ln>
            <a:noFill/>
          </a:ln>
        </p:spPr>
      </p:pic>
      <p:pic>
        <p:nvPicPr>
          <p:cNvPr id="2863" name="Google Shape;2863;p280"/>
          <p:cNvPicPr preferRelativeResize="0"/>
          <p:nvPr/>
        </p:nvPicPr>
        <p:blipFill>
          <a:blip r:embed="rId3">
            <a:alphaModFix/>
          </a:blip>
          <a:stretch>
            <a:fillRect/>
          </a:stretch>
        </p:blipFill>
        <p:spPr>
          <a:xfrm>
            <a:off x="3248205" y="1537983"/>
            <a:ext cx="377142" cy="377142"/>
          </a:xfrm>
          <a:prstGeom prst="rect">
            <a:avLst/>
          </a:prstGeom>
          <a:noFill/>
          <a:ln>
            <a:noFill/>
          </a:ln>
        </p:spPr>
      </p:pic>
      <p:pic>
        <p:nvPicPr>
          <p:cNvPr id="2864" name="Google Shape;2864;p280"/>
          <p:cNvPicPr preferRelativeResize="0"/>
          <p:nvPr/>
        </p:nvPicPr>
        <p:blipFill>
          <a:blip r:embed="rId3">
            <a:alphaModFix/>
          </a:blip>
          <a:stretch>
            <a:fillRect/>
          </a:stretch>
        </p:blipFill>
        <p:spPr>
          <a:xfrm>
            <a:off x="6166151" y="1537983"/>
            <a:ext cx="377142" cy="377142"/>
          </a:xfrm>
          <a:prstGeom prst="rect">
            <a:avLst/>
          </a:prstGeom>
          <a:noFill/>
          <a:ln>
            <a:noFill/>
          </a:ln>
        </p:spPr>
      </p:pic>
      <p:pic>
        <p:nvPicPr>
          <p:cNvPr id="2865" name="Google Shape;2865;p280"/>
          <p:cNvPicPr preferRelativeResize="0"/>
          <p:nvPr/>
        </p:nvPicPr>
        <p:blipFill>
          <a:blip r:embed="rId3">
            <a:alphaModFix/>
          </a:blip>
          <a:stretch>
            <a:fillRect/>
          </a:stretch>
        </p:blipFill>
        <p:spPr>
          <a:xfrm>
            <a:off x="330263" y="3131189"/>
            <a:ext cx="377142" cy="377142"/>
          </a:xfrm>
          <a:prstGeom prst="rect">
            <a:avLst/>
          </a:prstGeom>
          <a:noFill/>
          <a:ln>
            <a:noFill/>
          </a:ln>
        </p:spPr>
      </p:pic>
      <p:pic>
        <p:nvPicPr>
          <p:cNvPr id="2866" name="Google Shape;2866;p280"/>
          <p:cNvPicPr preferRelativeResize="0"/>
          <p:nvPr/>
        </p:nvPicPr>
        <p:blipFill>
          <a:blip r:embed="rId3">
            <a:alphaModFix/>
          </a:blip>
          <a:stretch>
            <a:fillRect/>
          </a:stretch>
        </p:blipFill>
        <p:spPr>
          <a:xfrm>
            <a:off x="3248205" y="3131189"/>
            <a:ext cx="377142" cy="377142"/>
          </a:xfrm>
          <a:prstGeom prst="rect">
            <a:avLst/>
          </a:prstGeom>
          <a:noFill/>
          <a:ln>
            <a:noFill/>
          </a:ln>
        </p:spPr>
      </p:pic>
      <p:pic>
        <p:nvPicPr>
          <p:cNvPr id="2867" name="Google Shape;2867;p280"/>
          <p:cNvPicPr preferRelativeResize="0"/>
          <p:nvPr/>
        </p:nvPicPr>
        <p:blipFill>
          <a:blip r:embed="rId3">
            <a:alphaModFix/>
          </a:blip>
          <a:stretch>
            <a:fillRect/>
          </a:stretch>
        </p:blipFill>
        <p:spPr>
          <a:xfrm>
            <a:off x="6166151" y="3131189"/>
            <a:ext cx="377142" cy="377142"/>
          </a:xfrm>
          <a:prstGeom prst="rect">
            <a:avLst/>
          </a:prstGeom>
          <a:noFill/>
          <a:ln>
            <a:noFill/>
          </a:ln>
        </p:spPr>
      </p:pic>
      <p:sp>
        <p:nvSpPr>
          <p:cNvPr id="2868" name="Google Shape;2868;p280"/>
          <p:cNvSpPr txBox="1"/>
          <p:nvPr>
            <p:ph idx="4" type="subTitle"/>
          </p:nvPr>
        </p:nvSpPr>
        <p:spPr>
          <a:xfrm>
            <a:off x="3248205" y="2085572"/>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Definition Changes</a:t>
            </a:r>
            <a:endParaRPr/>
          </a:p>
        </p:txBody>
      </p:sp>
      <p:sp>
        <p:nvSpPr>
          <p:cNvPr id="2869" name="Google Shape;2869;p280"/>
          <p:cNvSpPr txBox="1"/>
          <p:nvPr>
            <p:ph idx="2" type="subTitle"/>
          </p:nvPr>
        </p:nvSpPr>
        <p:spPr>
          <a:xfrm>
            <a:off x="330263" y="2085572"/>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Tracking User Activity</a:t>
            </a:r>
            <a:endParaRPr/>
          </a:p>
        </p:txBody>
      </p:sp>
      <p:sp>
        <p:nvSpPr>
          <p:cNvPr id="2870" name="Google Shape;2870;p280"/>
          <p:cNvSpPr txBox="1"/>
          <p:nvPr>
            <p:ph idx="3" type="subTitle"/>
          </p:nvPr>
        </p:nvSpPr>
        <p:spPr>
          <a:xfrm>
            <a:off x="330263" y="233732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User activity can be tracked in the Events History page or in the metadata database.</a:t>
            </a:r>
            <a:endParaRPr/>
          </a:p>
        </p:txBody>
      </p:sp>
      <p:sp>
        <p:nvSpPr>
          <p:cNvPr id="2871" name="Google Shape;2871;p280"/>
          <p:cNvSpPr txBox="1"/>
          <p:nvPr>
            <p:ph idx="5" type="subTitle"/>
          </p:nvPr>
        </p:nvSpPr>
        <p:spPr>
          <a:xfrm>
            <a:off x="3248205" y="233732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Definition Changes can be reverted, but Activations or Refresh Tasks can not.</a:t>
            </a:r>
            <a:endParaRPr/>
          </a:p>
        </p:txBody>
      </p:sp>
      <p:sp>
        <p:nvSpPr>
          <p:cNvPr id="2872" name="Google Shape;2872;p280"/>
          <p:cNvSpPr txBox="1"/>
          <p:nvPr>
            <p:ph idx="6" type="subTitle"/>
          </p:nvPr>
        </p:nvSpPr>
        <p:spPr>
          <a:xfrm>
            <a:off x="6166146" y="2085572"/>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Change Propagation</a:t>
            </a:r>
            <a:endParaRPr/>
          </a:p>
        </p:txBody>
      </p:sp>
      <p:sp>
        <p:nvSpPr>
          <p:cNvPr id="2873" name="Google Shape;2873;p280"/>
          <p:cNvSpPr txBox="1"/>
          <p:nvPr>
            <p:ph idx="7" type="subTitle"/>
          </p:nvPr>
        </p:nvSpPr>
        <p:spPr>
          <a:xfrm>
            <a:off x="6166146" y="2337328"/>
            <a:ext cx="2755200" cy="350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a:solidFill>
                  <a:schemeClr val="dk1"/>
                </a:solidFill>
              </a:rPr>
              <a:t>Changes can be propagated from an environment to another by export-importing definitions.</a:t>
            </a:r>
            <a:endParaRPr/>
          </a:p>
        </p:txBody>
      </p:sp>
      <p:sp>
        <p:nvSpPr>
          <p:cNvPr id="2874" name="Google Shape;2874;p280"/>
          <p:cNvSpPr txBox="1"/>
          <p:nvPr>
            <p:ph idx="8" type="subTitle"/>
          </p:nvPr>
        </p:nvSpPr>
        <p:spPr>
          <a:xfrm>
            <a:off x="330263" y="367877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Definition Exports</a:t>
            </a:r>
            <a:endParaRPr/>
          </a:p>
        </p:txBody>
      </p:sp>
      <p:sp>
        <p:nvSpPr>
          <p:cNvPr id="2875" name="Google Shape;2875;p280"/>
          <p:cNvSpPr txBox="1"/>
          <p:nvPr>
            <p:ph idx="9" type="subTitle"/>
          </p:nvPr>
        </p:nvSpPr>
        <p:spPr>
          <a:xfrm>
            <a:off x="330263" y="3930534"/>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You can create </a:t>
            </a:r>
            <a:r>
              <a:rPr lang="en"/>
              <a:t>static exports of entire </a:t>
            </a:r>
            <a:r>
              <a:rPr lang="en"/>
              <a:t>Hub, more limited Channel, Location, and even Table Definition metadata.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76" name="Google Shape;2876;p280"/>
          <p:cNvSpPr txBox="1"/>
          <p:nvPr>
            <p:ph idx="13" type="subTitle"/>
          </p:nvPr>
        </p:nvSpPr>
        <p:spPr>
          <a:xfrm>
            <a:off x="3248205" y="367877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Password Redaction</a:t>
            </a:r>
            <a:endParaRPr/>
          </a:p>
        </p:txBody>
      </p:sp>
      <p:sp>
        <p:nvSpPr>
          <p:cNvPr id="2877" name="Google Shape;2877;p280"/>
          <p:cNvSpPr txBox="1"/>
          <p:nvPr>
            <p:ph idx="14" type="subTitle"/>
          </p:nvPr>
        </p:nvSpPr>
        <p:spPr>
          <a:xfrm>
            <a:off x="3248205" y="3930534"/>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Passwords in export files can be redacted.</a:t>
            </a:r>
            <a:endParaRPr/>
          </a:p>
          <a:p>
            <a:pPr indent="0" lvl="0" marL="0" rtl="0" algn="l">
              <a:spcBef>
                <a:spcPts val="0"/>
              </a:spcBef>
              <a:spcAft>
                <a:spcPts val="0"/>
              </a:spcAft>
              <a:buNone/>
            </a:pPr>
            <a:r>
              <a:rPr lang="en"/>
              <a:t>They can also be encrypted with a transport key, or exported as is - with obfuscation or encryption if the wallet is enabled.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78" name="Google Shape;2878;p280"/>
          <p:cNvSpPr txBox="1"/>
          <p:nvPr>
            <p:ph idx="15" type="subTitle"/>
          </p:nvPr>
        </p:nvSpPr>
        <p:spPr>
          <a:xfrm>
            <a:off x="6166146" y="3678778"/>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CLI &amp; REST API</a:t>
            </a:r>
            <a:endParaRPr/>
          </a:p>
        </p:txBody>
      </p:sp>
      <p:sp>
        <p:nvSpPr>
          <p:cNvPr id="2879" name="Google Shape;2879;p280"/>
          <p:cNvSpPr txBox="1"/>
          <p:nvPr>
            <p:ph idx="16" type="subTitle"/>
          </p:nvPr>
        </p:nvSpPr>
        <p:spPr>
          <a:xfrm>
            <a:off x="6166146" y="3930534"/>
            <a:ext cx="2755200" cy="350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Export and import can also be performed through the CLI and REST API. Ops teams can leverage automation practices.</a:t>
            </a:r>
            <a:endParaRPr/>
          </a:p>
        </p:txBody>
      </p:sp>
      <p:pic>
        <p:nvPicPr>
          <p:cNvPr id="2880" name="Google Shape;2880;p280"/>
          <p:cNvPicPr preferRelativeResize="0"/>
          <p:nvPr/>
        </p:nvPicPr>
        <p:blipFill>
          <a:blip r:embed="rId4">
            <a:alphaModFix/>
          </a:blip>
          <a:stretch>
            <a:fillRect/>
          </a:stretch>
        </p:blipFill>
        <p:spPr>
          <a:xfrm>
            <a:off x="3248203" y="1537981"/>
            <a:ext cx="377142" cy="377142"/>
          </a:xfrm>
          <a:prstGeom prst="rect">
            <a:avLst/>
          </a:prstGeom>
          <a:noFill/>
          <a:ln>
            <a:noFill/>
          </a:ln>
        </p:spPr>
      </p:pic>
      <p:pic>
        <p:nvPicPr>
          <p:cNvPr id="2881" name="Google Shape;2881;p280"/>
          <p:cNvPicPr preferRelativeResize="0"/>
          <p:nvPr/>
        </p:nvPicPr>
        <p:blipFill>
          <a:blip r:embed="rId5">
            <a:alphaModFix/>
          </a:blip>
          <a:stretch>
            <a:fillRect/>
          </a:stretch>
        </p:blipFill>
        <p:spPr>
          <a:xfrm>
            <a:off x="330250" y="1537991"/>
            <a:ext cx="377142" cy="377142"/>
          </a:xfrm>
          <a:prstGeom prst="rect">
            <a:avLst/>
          </a:prstGeom>
          <a:noFill/>
          <a:ln>
            <a:noFill/>
          </a:ln>
        </p:spPr>
      </p:pic>
      <p:pic>
        <p:nvPicPr>
          <p:cNvPr id="2882" name="Google Shape;2882;p280"/>
          <p:cNvPicPr preferRelativeResize="0"/>
          <p:nvPr/>
        </p:nvPicPr>
        <p:blipFill>
          <a:blip r:embed="rId6">
            <a:alphaModFix/>
          </a:blip>
          <a:stretch>
            <a:fillRect/>
          </a:stretch>
        </p:blipFill>
        <p:spPr>
          <a:xfrm>
            <a:off x="6166139" y="1537991"/>
            <a:ext cx="377142" cy="377142"/>
          </a:xfrm>
          <a:prstGeom prst="rect">
            <a:avLst/>
          </a:prstGeom>
          <a:noFill/>
          <a:ln>
            <a:noFill/>
          </a:ln>
        </p:spPr>
      </p:pic>
      <p:pic>
        <p:nvPicPr>
          <p:cNvPr id="2883" name="Google Shape;2883;p280"/>
          <p:cNvPicPr preferRelativeResize="0"/>
          <p:nvPr/>
        </p:nvPicPr>
        <p:blipFill>
          <a:blip r:embed="rId7">
            <a:alphaModFix/>
          </a:blip>
          <a:stretch>
            <a:fillRect/>
          </a:stretch>
        </p:blipFill>
        <p:spPr>
          <a:xfrm>
            <a:off x="3248207" y="3131194"/>
            <a:ext cx="377142" cy="377142"/>
          </a:xfrm>
          <a:prstGeom prst="rect">
            <a:avLst/>
          </a:prstGeom>
          <a:noFill/>
          <a:ln>
            <a:noFill/>
          </a:ln>
        </p:spPr>
      </p:pic>
      <p:pic>
        <p:nvPicPr>
          <p:cNvPr id="2884" name="Google Shape;2884;p280"/>
          <p:cNvPicPr preferRelativeResize="0"/>
          <p:nvPr/>
        </p:nvPicPr>
        <p:blipFill>
          <a:blip r:embed="rId8">
            <a:alphaModFix/>
          </a:blip>
          <a:stretch>
            <a:fillRect/>
          </a:stretch>
        </p:blipFill>
        <p:spPr>
          <a:xfrm>
            <a:off x="6166160" y="3131194"/>
            <a:ext cx="377142" cy="377142"/>
          </a:xfrm>
          <a:prstGeom prst="rect">
            <a:avLst/>
          </a:prstGeom>
          <a:noFill/>
          <a:ln>
            <a:noFill/>
          </a:ln>
        </p:spPr>
      </p:pic>
      <p:sp>
        <p:nvSpPr>
          <p:cNvPr id="2885" name="Google Shape;2885;p280"/>
          <p:cNvSpPr/>
          <p:nvPr/>
        </p:nvSpPr>
        <p:spPr>
          <a:xfrm>
            <a:off x="6179675" y="3144713"/>
            <a:ext cx="350100" cy="3501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86" name="Google Shape;2886;p280"/>
          <p:cNvPicPr preferRelativeResize="0"/>
          <p:nvPr/>
        </p:nvPicPr>
        <p:blipFill>
          <a:blip r:embed="rId9">
            <a:alphaModFix/>
          </a:blip>
          <a:stretch>
            <a:fillRect/>
          </a:stretch>
        </p:blipFill>
        <p:spPr>
          <a:xfrm>
            <a:off x="6179675" y="3144724"/>
            <a:ext cx="350100" cy="350100"/>
          </a:xfrm>
          <a:prstGeom prst="rect">
            <a:avLst/>
          </a:prstGeom>
          <a:noFill/>
          <a:ln>
            <a:noFill/>
          </a:ln>
        </p:spPr>
      </p:pic>
      <p:pic>
        <p:nvPicPr>
          <p:cNvPr id="2887" name="Google Shape;2887;p280"/>
          <p:cNvPicPr preferRelativeResize="0"/>
          <p:nvPr/>
        </p:nvPicPr>
        <p:blipFill>
          <a:blip r:embed="rId10">
            <a:alphaModFix/>
          </a:blip>
          <a:stretch>
            <a:fillRect/>
          </a:stretch>
        </p:blipFill>
        <p:spPr>
          <a:xfrm>
            <a:off x="330265" y="3131203"/>
            <a:ext cx="377142" cy="37714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1" name="Shape 2891"/>
        <p:cNvGrpSpPr/>
        <p:nvPr/>
      </p:nvGrpSpPr>
      <p:grpSpPr>
        <a:xfrm>
          <a:off x="0" y="0"/>
          <a:ext cx="0" cy="0"/>
          <a:chOff x="0" y="0"/>
          <a:chExt cx="0" cy="0"/>
        </a:xfrm>
      </p:grpSpPr>
      <p:sp>
        <p:nvSpPr>
          <p:cNvPr id="2892" name="Google Shape;2892;p281"/>
          <p:cNvSpPr txBox="1"/>
          <p:nvPr>
            <p:ph type="title"/>
          </p:nvPr>
        </p:nvSpPr>
        <p:spPr>
          <a:xfrm>
            <a:off x="329149" y="973250"/>
            <a:ext cx="5811600" cy="1598400"/>
          </a:xfrm>
          <a:prstGeom prst="rect">
            <a:avLst/>
          </a:prstGeom>
        </p:spPr>
        <p:txBody>
          <a:bodyPr anchorCtr="0" anchor="ctr" bIns="34275" lIns="34275" spcFirstLastPara="1" rIns="34275" wrap="square" tIns="34275">
            <a:noAutofit/>
          </a:bodyPr>
          <a:lstStyle/>
          <a:p>
            <a:pPr indent="0" lvl="0" marL="0" rtl="0" algn="l">
              <a:lnSpc>
                <a:spcPct val="100000"/>
              </a:lnSpc>
              <a:spcBef>
                <a:spcPts val="0"/>
              </a:spcBef>
              <a:spcAft>
                <a:spcPts val="0"/>
              </a:spcAft>
              <a:buNone/>
            </a:pPr>
            <a:r>
              <a:rPr lang="en"/>
              <a:t>Application Operations</a:t>
            </a:r>
            <a:endParaRPr b="1" sz="3600">
              <a:latin typeface="DM Sans"/>
              <a:ea typeface="DM Sans"/>
              <a:cs typeface="DM Sans"/>
              <a:sym typeface="DM Sans"/>
            </a:endParaRPr>
          </a:p>
        </p:txBody>
      </p:sp>
      <p:sp>
        <p:nvSpPr>
          <p:cNvPr id="2893" name="Google Shape;2893;p281"/>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94" name="Google Shape;2894;p281"/>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1800">
              <a:solidFill>
                <a:srgbClr val="222222"/>
              </a:solidFill>
              <a:latin typeface="DM Sans"/>
              <a:ea typeface="DM Sans"/>
              <a:cs typeface="DM Sans"/>
              <a:sym typeface="DM Sans"/>
            </a:endParaRPr>
          </a:p>
        </p:txBody>
      </p:sp>
      <p:sp>
        <p:nvSpPr>
          <p:cNvPr id="2895" name="Google Shape;2895;p281"/>
          <p:cNvSpPr txBox="1"/>
          <p:nvPr/>
        </p:nvSpPr>
        <p:spPr>
          <a:xfrm>
            <a:off x="329153" y="2226206"/>
            <a:ext cx="5357100" cy="12036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222222"/>
                </a:solidFill>
                <a:latin typeface="DM Sans"/>
                <a:ea typeface="DM Sans"/>
                <a:cs typeface="DM Sans"/>
                <a:sym typeface="DM Sans"/>
              </a:rPr>
              <a:t>HVR Job Logs</a:t>
            </a:r>
            <a:endParaRPr sz="1800">
              <a:solidFill>
                <a:srgbClr val="222222"/>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282"/>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01" name="Google Shape;2901;p282"/>
          <p:cNvPicPr preferRelativeResize="0"/>
          <p:nvPr/>
        </p:nvPicPr>
        <p:blipFill rotWithShape="1">
          <a:blip r:embed="rId3">
            <a:alphaModFix/>
          </a:blip>
          <a:srcRect b="0" l="428" r="0" t="2742"/>
          <a:stretch/>
        </p:blipFill>
        <p:spPr>
          <a:xfrm>
            <a:off x="483300" y="1671875"/>
            <a:ext cx="8177400" cy="1457100"/>
          </a:xfrm>
          <a:prstGeom prst="roundRect">
            <a:avLst>
              <a:gd fmla="val 3167" name="adj"/>
            </a:avLst>
          </a:prstGeom>
          <a:noFill/>
          <a:ln>
            <a:noFill/>
          </a:ln>
        </p:spPr>
      </p:pic>
      <p:cxnSp>
        <p:nvCxnSpPr>
          <p:cNvPr id="2902" name="Google Shape;2902;p282"/>
          <p:cNvCxnSpPr/>
          <p:nvPr/>
        </p:nvCxnSpPr>
        <p:spPr>
          <a:xfrm rot="10800000">
            <a:off x="1690959" y="1384465"/>
            <a:ext cx="3300" cy="287400"/>
          </a:xfrm>
          <a:prstGeom prst="straightConnector1">
            <a:avLst/>
          </a:prstGeom>
          <a:noFill/>
          <a:ln cap="flat" cmpd="sng" w="9525">
            <a:solidFill>
              <a:schemeClr val="dk1"/>
            </a:solidFill>
            <a:prstDash val="solid"/>
            <a:round/>
            <a:headEnd len="med" w="med" type="none"/>
            <a:tailEnd len="med" w="med" type="triangle"/>
          </a:ln>
        </p:spPr>
      </p:cxnSp>
      <p:sp>
        <p:nvSpPr>
          <p:cNvPr id="2903" name="Google Shape;2903;p282"/>
          <p:cNvSpPr txBox="1"/>
          <p:nvPr/>
        </p:nvSpPr>
        <p:spPr>
          <a:xfrm>
            <a:off x="991513" y="805521"/>
            <a:ext cx="15885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Name of the job (and logfile). </a:t>
            </a:r>
            <a:endParaRPr/>
          </a:p>
        </p:txBody>
      </p:sp>
      <p:sp>
        <p:nvSpPr>
          <p:cNvPr id="2904" name="Google Shape;2904;p282"/>
          <p:cNvSpPr/>
          <p:nvPr/>
        </p:nvSpPr>
        <p:spPr>
          <a:xfrm>
            <a:off x="1153997" y="1743400"/>
            <a:ext cx="1229100" cy="161700"/>
          </a:xfrm>
          <a:prstGeom prst="roundRect">
            <a:avLst>
              <a:gd fmla="val 16667" name="adj"/>
            </a:avLst>
          </a:prstGeom>
          <a:solidFill>
            <a:srgbClr val="C9E4EA">
              <a:alpha val="508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05" name="Google Shape;2905;p282"/>
          <p:cNvCxnSpPr/>
          <p:nvPr/>
        </p:nvCxnSpPr>
        <p:spPr>
          <a:xfrm>
            <a:off x="891308" y="3136187"/>
            <a:ext cx="0" cy="279300"/>
          </a:xfrm>
          <a:prstGeom prst="straightConnector1">
            <a:avLst/>
          </a:prstGeom>
          <a:noFill/>
          <a:ln cap="flat" cmpd="sng" w="9525">
            <a:solidFill>
              <a:schemeClr val="dk1"/>
            </a:solidFill>
            <a:prstDash val="solid"/>
            <a:round/>
            <a:headEnd len="med" w="med" type="none"/>
            <a:tailEnd len="med" w="med" type="triangle"/>
          </a:ln>
        </p:spPr>
      </p:cxnSp>
      <p:sp>
        <p:nvSpPr>
          <p:cNvPr id="2906" name="Google Shape;2906;p282"/>
          <p:cNvSpPr txBox="1"/>
          <p:nvPr/>
        </p:nvSpPr>
        <p:spPr>
          <a:xfrm>
            <a:off x="586637" y="3352721"/>
            <a:ext cx="16257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Moment of log entry.</a:t>
            </a:r>
            <a:endParaRPr/>
          </a:p>
        </p:txBody>
      </p:sp>
      <p:cxnSp>
        <p:nvCxnSpPr>
          <p:cNvPr id="2907" name="Google Shape;2907;p282"/>
          <p:cNvCxnSpPr/>
          <p:nvPr/>
        </p:nvCxnSpPr>
        <p:spPr>
          <a:xfrm>
            <a:off x="3638932" y="3149963"/>
            <a:ext cx="251700" cy="251700"/>
          </a:xfrm>
          <a:prstGeom prst="straightConnector1">
            <a:avLst/>
          </a:prstGeom>
          <a:noFill/>
          <a:ln cap="flat" cmpd="sng" w="9525">
            <a:solidFill>
              <a:schemeClr val="dk1"/>
            </a:solidFill>
            <a:prstDash val="solid"/>
            <a:round/>
            <a:headEnd len="med" w="med" type="none"/>
            <a:tailEnd len="med" w="med" type="triangle"/>
          </a:ln>
        </p:spPr>
      </p:cxnSp>
      <p:sp>
        <p:nvSpPr>
          <p:cNvPr id="2908" name="Google Shape;2908;p282"/>
          <p:cNvSpPr txBox="1"/>
          <p:nvPr/>
        </p:nvSpPr>
        <p:spPr>
          <a:xfrm>
            <a:off x="3857423" y="3352725"/>
            <a:ext cx="42480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Job progression, including information about all captured transactions and time the event took.</a:t>
            </a:r>
            <a:endParaRPr/>
          </a:p>
        </p:txBody>
      </p:sp>
      <p:cxnSp>
        <p:nvCxnSpPr>
          <p:cNvPr id="2909" name="Google Shape;2909;p282"/>
          <p:cNvCxnSpPr>
            <a:endCxn id="2910" idx="1"/>
          </p:cNvCxnSpPr>
          <p:nvPr/>
        </p:nvCxnSpPr>
        <p:spPr>
          <a:xfrm flipH="1" rot="10800000">
            <a:off x="1609638" y="1202750"/>
            <a:ext cx="1367700" cy="848400"/>
          </a:xfrm>
          <a:prstGeom prst="straightConnector1">
            <a:avLst/>
          </a:prstGeom>
          <a:noFill/>
          <a:ln cap="flat" cmpd="sng" w="9525">
            <a:solidFill>
              <a:schemeClr val="dk1"/>
            </a:solidFill>
            <a:prstDash val="solid"/>
            <a:round/>
            <a:headEnd len="med" w="med" type="none"/>
            <a:tailEnd len="med" w="med" type="triangle"/>
          </a:ln>
        </p:spPr>
      </p:cxnSp>
      <p:sp>
        <p:nvSpPr>
          <p:cNvPr id="2911" name="Google Shape;2911;p282"/>
          <p:cNvSpPr txBox="1"/>
          <p:nvPr/>
        </p:nvSpPr>
        <p:spPr>
          <a:xfrm>
            <a:off x="4042575" y="899750"/>
            <a:ext cx="4405500" cy="60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ability to show dates in long format.</a:t>
            </a:r>
            <a:endParaRPr/>
          </a:p>
          <a:p>
            <a:pPr indent="-317500" lvl="0" marL="457200" rtl="0" algn="l">
              <a:spcBef>
                <a:spcPts val="0"/>
              </a:spcBef>
              <a:spcAft>
                <a:spcPts val="0"/>
              </a:spcAft>
              <a:buSzPts val="1400"/>
              <a:buChar char="●"/>
            </a:pPr>
            <a:r>
              <a:rPr lang="en"/>
              <a:t>Download log file snippets.</a:t>
            </a:r>
            <a:endParaRPr/>
          </a:p>
        </p:txBody>
      </p:sp>
      <p:pic>
        <p:nvPicPr>
          <p:cNvPr id="2910" name="Google Shape;2910;p282"/>
          <p:cNvPicPr preferRelativeResize="0"/>
          <p:nvPr/>
        </p:nvPicPr>
        <p:blipFill>
          <a:blip r:embed="rId4">
            <a:alphaModFix/>
          </a:blip>
          <a:stretch>
            <a:fillRect/>
          </a:stretch>
        </p:blipFill>
        <p:spPr>
          <a:xfrm>
            <a:off x="2977338" y="857463"/>
            <a:ext cx="964714" cy="690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5" name="Shape 2915"/>
        <p:cNvGrpSpPr/>
        <p:nvPr/>
      </p:nvGrpSpPr>
      <p:grpSpPr>
        <a:xfrm>
          <a:off x="0" y="0"/>
          <a:ext cx="0" cy="0"/>
          <a:chOff x="0" y="0"/>
          <a:chExt cx="0" cy="0"/>
        </a:xfrm>
      </p:grpSpPr>
      <p:sp>
        <p:nvSpPr>
          <p:cNvPr id="2916" name="Google Shape;2916;p283"/>
          <p:cNvSpPr txBox="1"/>
          <p:nvPr>
            <p:ph type="title"/>
          </p:nvPr>
        </p:nvSpPr>
        <p:spPr>
          <a:xfrm>
            <a:off x="1666199" y="1256500"/>
            <a:ext cx="5811600" cy="15984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a:t>Demo</a:t>
            </a:r>
            <a:endParaRPr b="1" sz="3600">
              <a:latin typeface="DM Sans"/>
              <a:ea typeface="DM Sans"/>
              <a:cs typeface="DM Sans"/>
              <a:sym typeface="DM Sans"/>
            </a:endParaRPr>
          </a:p>
        </p:txBody>
      </p:sp>
      <p:sp>
        <p:nvSpPr>
          <p:cNvPr id="2917" name="Google Shape;2917;p283"/>
          <p:cNvSpPr txBox="1"/>
          <p:nvPr/>
        </p:nvSpPr>
        <p:spPr>
          <a:xfrm>
            <a:off x="2389050" y="2778650"/>
            <a:ext cx="4365900" cy="12036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sz="1800">
                <a:solidFill>
                  <a:schemeClr val="lt1"/>
                </a:solidFill>
                <a:latin typeface="DM Sans"/>
                <a:ea typeface="DM Sans"/>
                <a:cs typeface="DM Sans"/>
                <a:sym typeface="DM Sans"/>
              </a:rPr>
              <a:t>How to read and interpret HVR log files?</a:t>
            </a:r>
            <a:endParaRPr sz="1800">
              <a:solidFill>
                <a:schemeClr val="lt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sp>
        <p:nvSpPr>
          <p:cNvPr id="2922" name="Google Shape;2922;p284"/>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23" name="Google Shape;2923;p284"/>
          <p:cNvSpPr txBox="1"/>
          <p:nvPr>
            <p:ph type="title"/>
          </p:nvPr>
        </p:nvSpPr>
        <p:spPr>
          <a:xfrm>
            <a:off x="329153" y="342900"/>
            <a:ext cx="3428700" cy="83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latin typeface="DM Sans"/>
                <a:ea typeface="DM Sans"/>
                <a:cs typeface="DM Sans"/>
                <a:sym typeface="DM Sans"/>
              </a:rPr>
              <a:t>Key Learnings</a:t>
            </a:r>
            <a:endParaRPr>
              <a:latin typeface="DM Sans"/>
              <a:ea typeface="DM Sans"/>
              <a:cs typeface="DM Sans"/>
              <a:sym typeface="DM Sans"/>
            </a:endParaRPr>
          </a:p>
          <a:p>
            <a:pPr indent="0" lvl="0" marL="0" rtl="0" algn="l">
              <a:spcBef>
                <a:spcPts val="0"/>
              </a:spcBef>
              <a:spcAft>
                <a:spcPts val="0"/>
              </a:spcAft>
              <a:buNone/>
            </a:pPr>
            <a:r>
              <a:t/>
            </a:r>
            <a:endParaRPr/>
          </a:p>
        </p:txBody>
      </p:sp>
      <p:sp>
        <p:nvSpPr>
          <p:cNvPr id="2924" name="Google Shape;2924;p284"/>
          <p:cNvSpPr txBox="1"/>
          <p:nvPr>
            <p:ph idx="2" type="body"/>
          </p:nvPr>
        </p:nvSpPr>
        <p:spPr>
          <a:xfrm>
            <a:off x="4362825" y="1063019"/>
            <a:ext cx="4174200" cy="3776700"/>
          </a:xfrm>
          <a:prstGeom prst="rect">
            <a:avLst/>
          </a:prstGeom>
        </p:spPr>
        <p:txBody>
          <a:bodyPr anchorCtr="0" anchor="t" bIns="34275" lIns="34275" spcFirstLastPara="1" rIns="34275" wrap="square" tIns="34275">
            <a:noAutofit/>
          </a:bodyPr>
          <a:lstStyle/>
          <a:p>
            <a:pPr indent="0" lvl="0" marL="0" rtl="0" algn="l">
              <a:lnSpc>
                <a:spcPct val="100000"/>
              </a:lnSpc>
              <a:spcBef>
                <a:spcPts val="0"/>
              </a:spcBef>
              <a:spcAft>
                <a:spcPts val="0"/>
              </a:spcAft>
              <a:buNone/>
            </a:pPr>
            <a:r>
              <a:rPr lang="en" sz="1300"/>
              <a:t>Talked about Application Operations in general.</a:t>
            </a:r>
            <a:br>
              <a:rPr lang="en" sz="1300"/>
            </a:br>
            <a:endParaRPr sz="1300"/>
          </a:p>
          <a:p>
            <a:pPr indent="0" lvl="0" marL="0" rtl="0" algn="l">
              <a:lnSpc>
                <a:spcPct val="100000"/>
              </a:lnSpc>
              <a:spcBef>
                <a:spcPts val="1000"/>
              </a:spcBef>
              <a:spcAft>
                <a:spcPts val="0"/>
              </a:spcAft>
              <a:buNone/>
            </a:pPr>
            <a:r>
              <a:rPr lang="en" sz="1300"/>
              <a:t>Mastered channel activation and job creation.</a:t>
            </a:r>
            <a:endParaRPr sz="1300"/>
          </a:p>
          <a:p>
            <a:pPr indent="0" lvl="0" marL="0" rtl="0" algn="l">
              <a:lnSpc>
                <a:spcPct val="100000"/>
              </a:lnSpc>
              <a:spcBef>
                <a:spcPts val="1000"/>
              </a:spcBef>
              <a:spcAft>
                <a:spcPts val="0"/>
              </a:spcAft>
              <a:buNone/>
            </a:pPr>
            <a:r>
              <a:t/>
            </a:r>
            <a:endParaRPr sz="1300"/>
          </a:p>
          <a:p>
            <a:pPr indent="0" lvl="0" marL="0" rtl="0" algn="l">
              <a:lnSpc>
                <a:spcPct val="100000"/>
              </a:lnSpc>
              <a:spcBef>
                <a:spcPts val="0"/>
              </a:spcBef>
              <a:spcAft>
                <a:spcPts val="0"/>
              </a:spcAft>
              <a:buNone/>
            </a:pPr>
            <a:r>
              <a:rPr lang="en" sz="1300"/>
              <a:t>Learned about the way Capture and Integrate jobs work and the type of logs they produce.</a:t>
            </a:r>
            <a:br>
              <a:rPr lang="en" sz="1300"/>
            </a:br>
            <a:endParaRPr sz="1300"/>
          </a:p>
          <a:p>
            <a:pPr indent="0" lvl="0" marL="0" rtl="0" algn="l">
              <a:lnSpc>
                <a:spcPct val="100000"/>
              </a:lnSpc>
              <a:spcBef>
                <a:spcPts val="1000"/>
              </a:spcBef>
              <a:spcAft>
                <a:spcPts val="0"/>
              </a:spcAft>
              <a:buNone/>
            </a:pPr>
            <a:r>
              <a:rPr lang="en" sz="1300"/>
              <a:t>Tailored Refresh and Compare for specific needs.</a:t>
            </a:r>
            <a:br>
              <a:rPr lang="en" sz="1300"/>
            </a:br>
            <a:endParaRPr sz="1300"/>
          </a:p>
          <a:p>
            <a:pPr indent="0" lvl="0" marL="0" rtl="0" algn="l">
              <a:lnSpc>
                <a:spcPct val="100000"/>
              </a:lnSpc>
              <a:spcBef>
                <a:spcPts val="1000"/>
              </a:spcBef>
              <a:spcAft>
                <a:spcPts val="0"/>
              </a:spcAft>
              <a:buNone/>
            </a:pPr>
            <a:r>
              <a:rPr lang="en" sz="1300"/>
              <a:t>Learned about user and permission Management.</a:t>
            </a:r>
            <a:br>
              <a:rPr lang="en" sz="1300"/>
            </a:br>
            <a:endParaRPr sz="1300"/>
          </a:p>
          <a:p>
            <a:pPr indent="0" lvl="0" marL="0" rtl="0" algn="l">
              <a:lnSpc>
                <a:spcPct val="100000"/>
              </a:lnSpc>
              <a:spcBef>
                <a:spcPts val="1000"/>
              </a:spcBef>
              <a:spcAft>
                <a:spcPts val="0"/>
              </a:spcAft>
              <a:buNone/>
            </a:pPr>
            <a:r>
              <a:rPr lang="en" sz="1300"/>
              <a:t>Looked at HVR's change management features.</a:t>
            </a:r>
            <a:endParaRPr sz="1300"/>
          </a:p>
          <a:p>
            <a:pPr indent="0" lvl="0" marL="0" rtl="0" algn="l">
              <a:lnSpc>
                <a:spcPct val="100000"/>
              </a:lnSpc>
              <a:spcBef>
                <a:spcPts val="1000"/>
              </a:spcBef>
              <a:spcAft>
                <a:spcPts val="0"/>
              </a:spcAft>
              <a:buNone/>
            </a:pPr>
            <a:r>
              <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1000"/>
              </a:spcBef>
              <a:spcAft>
                <a:spcPts val="1000"/>
              </a:spcAft>
              <a:buNone/>
            </a:pPr>
            <a:r>
              <a:t/>
            </a:r>
            <a:endParaRPr sz="1300"/>
          </a:p>
        </p:txBody>
      </p:sp>
      <p:sp>
        <p:nvSpPr>
          <p:cNvPr id="2925" name="Google Shape;2925;p284"/>
          <p:cNvSpPr/>
          <p:nvPr/>
        </p:nvSpPr>
        <p:spPr>
          <a:xfrm>
            <a:off x="3859725" y="1044513"/>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1</a:t>
            </a:r>
            <a:endParaRPr>
              <a:solidFill>
                <a:schemeClr val="lt1"/>
              </a:solidFill>
              <a:latin typeface="JetBrains Mono"/>
              <a:ea typeface="JetBrains Mono"/>
              <a:cs typeface="JetBrains Mono"/>
              <a:sym typeface="JetBrains Mono"/>
            </a:endParaRPr>
          </a:p>
        </p:txBody>
      </p:sp>
      <p:sp>
        <p:nvSpPr>
          <p:cNvPr id="2926" name="Google Shape;2926;p284"/>
          <p:cNvSpPr/>
          <p:nvPr/>
        </p:nvSpPr>
        <p:spPr>
          <a:xfrm>
            <a:off x="3859725" y="1581253"/>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2</a:t>
            </a:r>
            <a:endParaRPr>
              <a:solidFill>
                <a:schemeClr val="lt1"/>
              </a:solidFill>
              <a:latin typeface="JetBrains Mono"/>
              <a:ea typeface="JetBrains Mono"/>
              <a:cs typeface="JetBrains Mono"/>
              <a:sym typeface="JetBrains Mono"/>
            </a:endParaRPr>
          </a:p>
        </p:txBody>
      </p:sp>
      <p:sp>
        <p:nvSpPr>
          <p:cNvPr id="2927" name="Google Shape;2927;p284"/>
          <p:cNvSpPr/>
          <p:nvPr/>
        </p:nvSpPr>
        <p:spPr>
          <a:xfrm>
            <a:off x="3859725" y="2206331"/>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3</a:t>
            </a:r>
            <a:endParaRPr>
              <a:solidFill>
                <a:schemeClr val="lt1"/>
              </a:solidFill>
              <a:latin typeface="JetBrains Mono"/>
              <a:ea typeface="JetBrains Mono"/>
              <a:cs typeface="JetBrains Mono"/>
              <a:sym typeface="JetBrains Mono"/>
            </a:endParaRPr>
          </a:p>
        </p:txBody>
      </p:sp>
      <p:sp>
        <p:nvSpPr>
          <p:cNvPr id="2928" name="Google Shape;2928;p284"/>
          <p:cNvSpPr/>
          <p:nvPr/>
        </p:nvSpPr>
        <p:spPr>
          <a:xfrm>
            <a:off x="3859725" y="2822263"/>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4</a:t>
            </a:r>
            <a:endParaRPr>
              <a:solidFill>
                <a:schemeClr val="lt1"/>
              </a:solidFill>
              <a:latin typeface="JetBrains Mono"/>
              <a:ea typeface="JetBrains Mono"/>
              <a:cs typeface="JetBrains Mono"/>
              <a:sym typeface="JetBrains Mono"/>
            </a:endParaRPr>
          </a:p>
        </p:txBody>
      </p:sp>
      <p:sp>
        <p:nvSpPr>
          <p:cNvPr id="2929" name="Google Shape;2929;p284"/>
          <p:cNvSpPr/>
          <p:nvPr/>
        </p:nvSpPr>
        <p:spPr>
          <a:xfrm>
            <a:off x="3859725" y="3353458"/>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5</a:t>
            </a:r>
            <a:endParaRPr>
              <a:solidFill>
                <a:schemeClr val="lt1"/>
              </a:solidFill>
              <a:latin typeface="JetBrains Mono"/>
              <a:ea typeface="JetBrains Mono"/>
              <a:cs typeface="JetBrains Mono"/>
              <a:sym typeface="JetBrains Mono"/>
            </a:endParaRPr>
          </a:p>
        </p:txBody>
      </p:sp>
      <p:sp>
        <p:nvSpPr>
          <p:cNvPr id="2930" name="Google Shape;2930;p284"/>
          <p:cNvSpPr/>
          <p:nvPr/>
        </p:nvSpPr>
        <p:spPr>
          <a:xfrm>
            <a:off x="3859725" y="3880543"/>
            <a:ext cx="282900" cy="282900"/>
          </a:xfrm>
          <a:prstGeom prst="roundRect">
            <a:avLst>
              <a:gd fmla="val 678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JetBrains Mono"/>
                <a:ea typeface="JetBrains Mono"/>
                <a:cs typeface="JetBrains Mono"/>
                <a:sym typeface="JetBrains Mono"/>
              </a:rPr>
              <a:t>6</a:t>
            </a:r>
            <a:endParaRPr>
              <a:solidFill>
                <a:schemeClr val="lt1"/>
              </a:solidFill>
              <a:latin typeface="JetBrains Mono"/>
              <a:ea typeface="JetBrains Mono"/>
              <a:cs typeface="JetBrains Mono"/>
              <a:sym typeface="JetBrains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285"/>
          <p:cNvSpPr txBox="1"/>
          <p:nvPr>
            <p:ph type="title"/>
          </p:nvPr>
        </p:nvSpPr>
        <p:spPr>
          <a:xfrm>
            <a:off x="1145154" y="728719"/>
            <a:ext cx="6857100" cy="3686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Q&amp;A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236"/>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7" name="Google Shape;2237;p236"/>
          <p:cNvSpPr txBox="1"/>
          <p:nvPr>
            <p:ph type="title"/>
          </p:nvPr>
        </p:nvSpPr>
        <p:spPr>
          <a:xfrm>
            <a:off x="1607555" y="572644"/>
            <a:ext cx="5915100" cy="49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Job Types</a:t>
            </a:r>
            <a:endParaRPr/>
          </a:p>
        </p:txBody>
      </p:sp>
      <p:sp>
        <p:nvSpPr>
          <p:cNvPr id="2238" name="Google Shape;2238;p236"/>
          <p:cNvSpPr txBox="1"/>
          <p:nvPr>
            <p:ph idx="2" type="title"/>
          </p:nvPr>
        </p:nvSpPr>
        <p:spPr>
          <a:xfrm>
            <a:off x="534739" y="1707356"/>
            <a:ext cx="1869300" cy="3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Capture</a:t>
            </a:r>
            <a:endParaRPr/>
          </a:p>
        </p:txBody>
      </p:sp>
      <p:sp>
        <p:nvSpPr>
          <p:cNvPr id="2239" name="Google Shape;2239;p236"/>
          <p:cNvSpPr txBox="1"/>
          <p:nvPr>
            <p:ph idx="1" type="subTitle"/>
          </p:nvPr>
        </p:nvSpPr>
        <p:spPr>
          <a:xfrm>
            <a:off x="678496" y="2416388"/>
            <a:ext cx="1581900" cy="1539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t>Obtaining change data from the source and landing it on the Hub in the form of transaction files.</a:t>
            </a:r>
            <a:endParaRPr sz="1400"/>
          </a:p>
        </p:txBody>
      </p:sp>
      <p:sp>
        <p:nvSpPr>
          <p:cNvPr id="2240" name="Google Shape;2240;p236"/>
          <p:cNvSpPr txBox="1"/>
          <p:nvPr>
            <p:ph idx="3" type="title"/>
          </p:nvPr>
        </p:nvSpPr>
        <p:spPr>
          <a:xfrm>
            <a:off x="2603149" y="1714322"/>
            <a:ext cx="1869300" cy="3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Integrate</a:t>
            </a:r>
            <a:endParaRPr/>
          </a:p>
        </p:txBody>
      </p:sp>
      <p:sp>
        <p:nvSpPr>
          <p:cNvPr id="2241" name="Google Shape;2241;p236"/>
          <p:cNvSpPr txBox="1"/>
          <p:nvPr>
            <p:ph idx="4" type="title"/>
          </p:nvPr>
        </p:nvSpPr>
        <p:spPr>
          <a:xfrm>
            <a:off x="4671559" y="1714322"/>
            <a:ext cx="1869300" cy="3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Refresh</a:t>
            </a:r>
            <a:endParaRPr/>
          </a:p>
        </p:txBody>
      </p:sp>
      <p:sp>
        <p:nvSpPr>
          <p:cNvPr id="2242" name="Google Shape;2242;p236"/>
          <p:cNvSpPr txBox="1"/>
          <p:nvPr>
            <p:ph idx="5" type="title"/>
          </p:nvPr>
        </p:nvSpPr>
        <p:spPr>
          <a:xfrm>
            <a:off x="6739969" y="1714322"/>
            <a:ext cx="1869300" cy="385800"/>
          </a:xfrm>
          <a:prstGeom prst="rect">
            <a:avLst/>
          </a:prstGeom>
        </p:spPr>
        <p:txBody>
          <a:bodyPr anchorCtr="0" anchor="ctr" bIns="34275" lIns="34275" spcFirstLastPara="1" rIns="34275" wrap="square" tIns="34275">
            <a:noAutofit/>
          </a:bodyPr>
          <a:lstStyle/>
          <a:p>
            <a:pPr indent="0" lvl="0" marL="0" rtl="0" algn="ctr">
              <a:spcBef>
                <a:spcPts val="0"/>
              </a:spcBef>
              <a:spcAft>
                <a:spcPts val="0"/>
              </a:spcAft>
              <a:buNone/>
            </a:pPr>
            <a:r>
              <a:rPr lang="en"/>
              <a:t>Compare</a:t>
            </a:r>
            <a:endParaRPr/>
          </a:p>
        </p:txBody>
      </p:sp>
      <p:sp>
        <p:nvSpPr>
          <p:cNvPr id="2243" name="Google Shape;2243;p236"/>
          <p:cNvSpPr txBox="1"/>
          <p:nvPr>
            <p:ph idx="6" type="subTitle"/>
          </p:nvPr>
        </p:nvSpPr>
        <p:spPr>
          <a:xfrm>
            <a:off x="2746906" y="2416388"/>
            <a:ext cx="1581900" cy="1539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dk1"/>
                </a:solidFill>
              </a:rPr>
              <a:t>Sorting, coalescing and integrating transaction files into the target from the Hub.</a:t>
            </a:r>
            <a:endParaRPr sz="1400">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2244" name="Google Shape;2244;p236"/>
          <p:cNvSpPr txBox="1"/>
          <p:nvPr>
            <p:ph idx="7" type="subTitle"/>
          </p:nvPr>
        </p:nvSpPr>
        <p:spPr>
          <a:xfrm>
            <a:off x="4815316" y="2378588"/>
            <a:ext cx="1581900" cy="1539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dk1"/>
                </a:solidFill>
              </a:rPr>
              <a:t>Loading tables in Bulk or by slicing them. Loading subsets of data for repair purposes.</a:t>
            </a:r>
            <a:endParaRPr sz="1400"/>
          </a:p>
        </p:txBody>
      </p:sp>
      <p:sp>
        <p:nvSpPr>
          <p:cNvPr id="2245" name="Google Shape;2245;p236"/>
          <p:cNvSpPr txBox="1"/>
          <p:nvPr>
            <p:ph idx="8" type="subTitle"/>
          </p:nvPr>
        </p:nvSpPr>
        <p:spPr>
          <a:xfrm>
            <a:off x="6883726" y="2378588"/>
            <a:ext cx="1581900" cy="1539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chemeClr val="dk1"/>
                </a:solidFill>
              </a:rPr>
              <a:t>Performing Data Quality analysis using comparison Tasks.</a:t>
            </a:r>
            <a:endParaRPr sz="1400"/>
          </a:p>
        </p:txBody>
      </p:sp>
      <p:sp>
        <p:nvSpPr>
          <p:cNvPr id="2246" name="Google Shape;2246;p236"/>
          <p:cNvSpPr/>
          <p:nvPr/>
        </p:nvSpPr>
        <p:spPr>
          <a:xfrm rot="5400000">
            <a:off x="2396125" y="3247300"/>
            <a:ext cx="228300" cy="21108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7" name="Google Shape;2247;p236"/>
          <p:cNvSpPr txBox="1"/>
          <p:nvPr/>
        </p:nvSpPr>
        <p:spPr>
          <a:xfrm>
            <a:off x="1553875" y="4392114"/>
            <a:ext cx="1912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Inter"/>
                <a:ea typeface="Inter"/>
                <a:cs typeface="Inter"/>
                <a:sym typeface="Inter"/>
              </a:rPr>
              <a:t>Created through Activate</a:t>
            </a:r>
            <a:endParaRPr sz="1100">
              <a:latin typeface="Inter"/>
              <a:ea typeface="Inter"/>
              <a:cs typeface="Inter"/>
              <a:sym typeface="Inter"/>
            </a:endParaRPr>
          </a:p>
        </p:txBody>
      </p:sp>
      <p:sp>
        <p:nvSpPr>
          <p:cNvPr id="2248" name="Google Shape;2248;p236"/>
          <p:cNvSpPr txBox="1"/>
          <p:nvPr/>
        </p:nvSpPr>
        <p:spPr>
          <a:xfrm>
            <a:off x="4649800" y="4392114"/>
            <a:ext cx="1912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Inter"/>
                <a:ea typeface="Inter"/>
                <a:cs typeface="Inter"/>
                <a:sym typeface="Inter"/>
              </a:rPr>
              <a:t>Created through the Refresh Data dialog</a:t>
            </a:r>
            <a:endParaRPr sz="1100">
              <a:latin typeface="Inter"/>
              <a:ea typeface="Inter"/>
              <a:cs typeface="Inter"/>
              <a:sym typeface="Inter"/>
            </a:endParaRPr>
          </a:p>
        </p:txBody>
      </p:sp>
      <p:sp>
        <p:nvSpPr>
          <p:cNvPr id="2249" name="Google Shape;2249;p236"/>
          <p:cNvSpPr txBox="1"/>
          <p:nvPr/>
        </p:nvSpPr>
        <p:spPr>
          <a:xfrm>
            <a:off x="6718225" y="4392114"/>
            <a:ext cx="19128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Inter"/>
                <a:ea typeface="Inter"/>
                <a:cs typeface="Inter"/>
                <a:sym typeface="Inter"/>
              </a:rPr>
              <a:t>Created through the Compare Data dialog</a:t>
            </a:r>
            <a:endParaRPr sz="1100">
              <a:latin typeface="Inter"/>
              <a:ea typeface="Inter"/>
              <a:cs typeface="Inter"/>
              <a:sym typeface="Inter"/>
            </a:endParaRPr>
          </a:p>
        </p:txBody>
      </p:sp>
      <p:sp>
        <p:nvSpPr>
          <p:cNvPr id="2250" name="Google Shape;2250;p236"/>
          <p:cNvSpPr/>
          <p:nvPr/>
        </p:nvSpPr>
        <p:spPr>
          <a:xfrm>
            <a:off x="5592550" y="4196675"/>
            <a:ext cx="27300" cy="166800"/>
          </a:xfrm>
          <a:prstGeom prst="down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1" name="Google Shape;2251;p236"/>
          <p:cNvSpPr/>
          <p:nvPr/>
        </p:nvSpPr>
        <p:spPr>
          <a:xfrm>
            <a:off x="7661013" y="4196675"/>
            <a:ext cx="27300" cy="166800"/>
          </a:xfrm>
          <a:prstGeom prst="down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237"/>
          <p:cNvSpPr txBox="1"/>
          <p:nvPr>
            <p:ph type="title"/>
          </p:nvPr>
        </p:nvSpPr>
        <p:spPr>
          <a:xfrm>
            <a:off x="330275" y="342900"/>
            <a:ext cx="37326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Activating Replication</a:t>
            </a:r>
            <a:endParaRPr/>
          </a:p>
        </p:txBody>
      </p:sp>
      <p:sp>
        <p:nvSpPr>
          <p:cNvPr id="2257" name="Google Shape;2257;p237"/>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8" name="Google Shape;2258;p237"/>
          <p:cNvSpPr txBox="1"/>
          <p:nvPr/>
        </p:nvSpPr>
        <p:spPr>
          <a:xfrm>
            <a:off x="304800" y="1457325"/>
            <a:ext cx="3802800" cy="275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a:solidFill>
                  <a:schemeClr val="dk1"/>
                </a:solidFill>
                <a:latin typeface="DM Sans"/>
                <a:ea typeface="DM Sans"/>
                <a:cs typeface="DM Sans"/>
                <a:sym typeface="DM Sans"/>
              </a:rPr>
              <a:t>Option </a:t>
            </a:r>
            <a:r>
              <a:rPr b="1" lang="en">
                <a:solidFill>
                  <a:schemeClr val="dk1"/>
                </a:solidFill>
                <a:latin typeface="DM Sans"/>
                <a:ea typeface="DM Sans"/>
                <a:cs typeface="DM Sans"/>
                <a:sym typeface="DM Sans"/>
              </a:rPr>
              <a:t>Activate Replication </a:t>
            </a:r>
            <a:r>
              <a:rPr lang="en">
                <a:solidFill>
                  <a:schemeClr val="dk1"/>
                </a:solidFill>
                <a:latin typeface="DM Sans"/>
                <a:ea typeface="DM Sans"/>
                <a:cs typeface="DM Sans"/>
                <a:sym typeface="DM Sans"/>
              </a:rPr>
              <a:t>allows the creation of objects needed for replication runtime.</a:t>
            </a:r>
            <a:endParaRPr>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lang="en">
                <a:solidFill>
                  <a:schemeClr val="dk1"/>
                </a:solidFill>
                <a:latin typeface="DM Sans"/>
                <a:ea typeface="DM Sans"/>
                <a:cs typeface="DM Sans"/>
                <a:sym typeface="DM Sans"/>
              </a:rPr>
              <a:t>These allow starting data replication Jobs.</a:t>
            </a:r>
            <a:endParaRPr>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lang="en">
                <a:solidFill>
                  <a:schemeClr val="dk1"/>
                </a:solidFill>
                <a:latin typeface="DM Sans"/>
                <a:ea typeface="DM Sans"/>
                <a:cs typeface="DM Sans"/>
                <a:sym typeface="DM Sans"/>
              </a:rPr>
              <a:t>The UI runs command </a:t>
            </a:r>
            <a:r>
              <a:rPr lang="en">
                <a:solidFill>
                  <a:schemeClr val="dk1"/>
                </a:solidFill>
                <a:latin typeface="JetBrains Mono"/>
                <a:ea typeface="JetBrains Mono"/>
                <a:cs typeface="JetBrains Mono"/>
                <a:sym typeface="JetBrains Mono"/>
              </a:rPr>
              <a:t>hvractivate</a:t>
            </a:r>
            <a:r>
              <a:rPr lang="en">
                <a:solidFill>
                  <a:schemeClr val="dk1"/>
                </a:solidFill>
                <a:latin typeface="DM Sans"/>
                <a:ea typeface="DM Sans"/>
                <a:cs typeface="DM Sans"/>
                <a:sym typeface="DM Sans"/>
              </a:rPr>
              <a:t> on CLI.</a:t>
            </a:r>
            <a:endParaRPr>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lang="en">
                <a:solidFill>
                  <a:schemeClr val="dk1"/>
                </a:solidFill>
                <a:latin typeface="DM Sans"/>
                <a:ea typeface="DM Sans"/>
                <a:cs typeface="DM Sans"/>
                <a:sym typeface="DM Sans"/>
              </a:rPr>
              <a:t>Activation options can be customized in the </a:t>
            </a:r>
            <a:r>
              <a:rPr b="1" lang="en">
                <a:solidFill>
                  <a:schemeClr val="dk1"/>
                </a:solidFill>
                <a:latin typeface="DM Sans"/>
                <a:ea typeface="DM Sans"/>
                <a:cs typeface="DM Sans"/>
                <a:sym typeface="DM Sans"/>
              </a:rPr>
              <a:t>Activate Replication</a:t>
            </a:r>
            <a:r>
              <a:rPr lang="en">
                <a:solidFill>
                  <a:schemeClr val="dk1"/>
                </a:solidFill>
                <a:latin typeface="DM Sans"/>
                <a:ea typeface="DM Sans"/>
                <a:cs typeface="DM Sans"/>
                <a:sym typeface="DM Sans"/>
              </a:rPr>
              <a:t> dialog.</a:t>
            </a:r>
            <a:endParaRPr>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a:solidFill>
                <a:schemeClr val="dk1"/>
              </a:solidFill>
              <a:latin typeface="DM Sans"/>
              <a:ea typeface="DM Sans"/>
              <a:cs typeface="DM Sans"/>
              <a:sym typeface="DM Sans"/>
            </a:endParaRPr>
          </a:p>
        </p:txBody>
      </p:sp>
      <p:pic>
        <p:nvPicPr>
          <p:cNvPr id="2259" name="Google Shape;2259;p237"/>
          <p:cNvPicPr preferRelativeResize="0"/>
          <p:nvPr/>
        </p:nvPicPr>
        <p:blipFill rotWithShape="1">
          <a:blip r:embed="rId3">
            <a:alphaModFix/>
          </a:blip>
          <a:srcRect b="15433" l="0" r="0" t="0"/>
          <a:stretch/>
        </p:blipFill>
        <p:spPr>
          <a:xfrm>
            <a:off x="4408325" y="430125"/>
            <a:ext cx="4489800" cy="401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238"/>
          <p:cNvSpPr txBox="1"/>
          <p:nvPr>
            <p:ph type="title"/>
          </p:nvPr>
        </p:nvSpPr>
        <p:spPr>
          <a:xfrm>
            <a:off x="330275" y="342900"/>
            <a:ext cx="39291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Activating Replication</a:t>
            </a:r>
            <a:endParaRPr/>
          </a:p>
        </p:txBody>
      </p:sp>
      <p:sp>
        <p:nvSpPr>
          <p:cNvPr id="2265" name="Google Shape;2265;p238"/>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6" name="Google Shape;2266;p238"/>
          <p:cNvSpPr txBox="1"/>
          <p:nvPr/>
        </p:nvSpPr>
        <p:spPr>
          <a:xfrm>
            <a:off x="330275" y="2410000"/>
            <a:ext cx="38028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1"/>
                </a:solidFill>
                <a:latin typeface="DM Sans"/>
                <a:ea typeface="DM Sans"/>
                <a:cs typeface="DM Sans"/>
                <a:sym typeface="DM Sans"/>
              </a:rPr>
              <a:t>Select Locations and Scope of tables</a:t>
            </a:r>
            <a:endParaRPr>
              <a:solidFill>
                <a:schemeClr val="dk1"/>
              </a:solidFill>
              <a:latin typeface="DM Sans"/>
              <a:ea typeface="DM Sans"/>
              <a:cs typeface="DM Sans"/>
              <a:sym typeface="DM Sans"/>
            </a:endParaRPr>
          </a:p>
        </p:txBody>
      </p:sp>
      <p:pic>
        <p:nvPicPr>
          <p:cNvPr id="2267" name="Google Shape;2267;p238"/>
          <p:cNvPicPr preferRelativeResize="0"/>
          <p:nvPr/>
        </p:nvPicPr>
        <p:blipFill rotWithShape="1">
          <a:blip r:embed="rId3">
            <a:alphaModFix/>
          </a:blip>
          <a:srcRect b="76843" l="0" r="0" t="0"/>
          <a:stretch/>
        </p:blipFill>
        <p:spPr>
          <a:xfrm>
            <a:off x="330275" y="1007027"/>
            <a:ext cx="5595201" cy="1370900"/>
          </a:xfrm>
          <a:prstGeom prst="rect">
            <a:avLst/>
          </a:prstGeom>
          <a:noFill/>
          <a:ln>
            <a:noFill/>
          </a:ln>
        </p:spPr>
      </p:pic>
      <p:pic>
        <p:nvPicPr>
          <p:cNvPr id="2268" name="Google Shape;2268;p238"/>
          <p:cNvPicPr preferRelativeResize="0"/>
          <p:nvPr/>
        </p:nvPicPr>
        <p:blipFill rotWithShape="1">
          <a:blip r:embed="rId3">
            <a:alphaModFix/>
          </a:blip>
          <a:srcRect b="70679" l="0" r="0" t="22851"/>
          <a:stretch/>
        </p:blipFill>
        <p:spPr>
          <a:xfrm>
            <a:off x="330275" y="3034500"/>
            <a:ext cx="5595201" cy="382986"/>
          </a:xfrm>
          <a:prstGeom prst="rect">
            <a:avLst/>
          </a:prstGeom>
          <a:noFill/>
          <a:ln>
            <a:noFill/>
          </a:ln>
        </p:spPr>
      </p:pic>
      <p:sp>
        <p:nvSpPr>
          <p:cNvPr id="2269" name="Google Shape;2269;p238"/>
          <p:cNvSpPr txBox="1"/>
          <p:nvPr/>
        </p:nvSpPr>
        <p:spPr>
          <a:xfrm>
            <a:off x="330275" y="3547625"/>
            <a:ext cx="57597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a:solidFill>
                  <a:schemeClr val="dk1"/>
                </a:solidFill>
                <a:latin typeface="DM Sans"/>
                <a:ea typeface="DM Sans"/>
                <a:cs typeface="DM Sans"/>
                <a:sym typeface="DM Sans"/>
              </a:rPr>
              <a:t>S</a:t>
            </a:r>
            <a:r>
              <a:rPr lang="en">
                <a:solidFill>
                  <a:schemeClr val="dk1"/>
                </a:solidFill>
                <a:latin typeface="DM Sans"/>
                <a:ea typeface="DM Sans"/>
                <a:cs typeface="DM Sans"/>
                <a:sym typeface="DM Sans"/>
              </a:rPr>
              <a:t>pecific replication components only affect certain types of objects required for capture and integration.</a:t>
            </a:r>
            <a:endParaRPr>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239"/>
          <p:cNvSpPr txBox="1"/>
          <p:nvPr>
            <p:ph type="title"/>
          </p:nvPr>
        </p:nvSpPr>
        <p:spPr>
          <a:xfrm>
            <a:off x="330275" y="342900"/>
            <a:ext cx="3929100" cy="5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Activating Replication</a:t>
            </a:r>
            <a:endParaRPr/>
          </a:p>
        </p:txBody>
      </p:sp>
      <p:sp>
        <p:nvSpPr>
          <p:cNvPr id="2275" name="Google Shape;2275;p239"/>
          <p:cNvSpPr txBox="1"/>
          <p:nvPr>
            <p:ph idx="12" type="sldNum"/>
          </p:nvPr>
        </p:nvSpPr>
        <p:spPr>
          <a:xfrm>
            <a:off x="8586613" y="4715606"/>
            <a:ext cx="228300" cy="282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6" name="Google Shape;2276;p239"/>
          <p:cNvSpPr txBox="1"/>
          <p:nvPr/>
        </p:nvSpPr>
        <p:spPr>
          <a:xfrm>
            <a:off x="330275" y="1135500"/>
            <a:ext cx="3929100" cy="365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latin typeface="DM Sans"/>
                <a:ea typeface="DM Sans"/>
                <a:cs typeface="DM Sans"/>
                <a:sym typeface="DM Sans"/>
              </a:rPr>
              <a:t>Replication Components:</a:t>
            </a:r>
            <a:br>
              <a:rPr lang="en" sz="1000">
                <a:solidFill>
                  <a:schemeClr val="dk1"/>
                </a:solidFill>
                <a:latin typeface="DM Sans"/>
                <a:ea typeface="DM Sans"/>
                <a:cs typeface="DM Sans"/>
                <a:sym typeface="DM Sans"/>
              </a:rPr>
            </a:br>
            <a:endParaRPr sz="1000">
              <a:solidFill>
                <a:schemeClr val="dk1"/>
              </a:solidFill>
              <a:latin typeface="DM Sans"/>
              <a:ea typeface="DM Sans"/>
              <a:cs typeface="DM Sans"/>
              <a:sym typeface="DM Sans"/>
            </a:endParaRPr>
          </a:p>
          <a:p>
            <a:pPr indent="-292100" lvl="0" marL="457200" rtl="0" algn="l">
              <a:lnSpc>
                <a:spcPct val="115000"/>
              </a:lnSpc>
              <a:spcBef>
                <a:spcPts val="0"/>
              </a:spcBef>
              <a:spcAft>
                <a:spcPts val="0"/>
              </a:spcAft>
              <a:buClr>
                <a:schemeClr val="dk1"/>
              </a:buClr>
              <a:buSzPts val="1000"/>
              <a:buFont typeface="DM Sans"/>
              <a:buChar char="●"/>
            </a:pPr>
            <a:r>
              <a:rPr b="1" lang="en" sz="1000">
                <a:solidFill>
                  <a:schemeClr val="dk1"/>
                </a:solidFill>
                <a:latin typeface="DM Sans"/>
                <a:ea typeface="DM Sans"/>
                <a:cs typeface="DM Sans"/>
                <a:sym typeface="DM Sans"/>
              </a:rPr>
              <a:t>Jobs</a:t>
            </a:r>
            <a:r>
              <a:rPr lang="en" sz="1000">
                <a:solidFill>
                  <a:schemeClr val="dk1"/>
                </a:solidFill>
                <a:latin typeface="DM Sans"/>
                <a:ea typeface="DM Sans"/>
                <a:cs typeface="DM Sans"/>
                <a:sym typeface="DM Sans"/>
              </a:rPr>
              <a:t>: Creates jobs or recreates job scripts.</a:t>
            </a:r>
            <a:endParaRPr sz="1000">
              <a:solidFill>
                <a:schemeClr val="dk1"/>
              </a:solidFill>
              <a:latin typeface="DM Sans"/>
              <a:ea typeface="DM Sans"/>
              <a:cs typeface="DM Sans"/>
              <a:sym typeface="DM Sans"/>
            </a:endParaRPr>
          </a:p>
          <a:p>
            <a:pPr indent="-292100" lvl="0" marL="457200" rtl="0" algn="l">
              <a:lnSpc>
                <a:spcPct val="115000"/>
              </a:lnSpc>
              <a:spcBef>
                <a:spcPts val="1000"/>
              </a:spcBef>
              <a:spcAft>
                <a:spcPts val="0"/>
              </a:spcAft>
              <a:buClr>
                <a:schemeClr val="dk1"/>
              </a:buClr>
              <a:buSzPts val="1000"/>
              <a:buFont typeface="DM Sans"/>
              <a:buChar char="●"/>
            </a:pPr>
            <a:r>
              <a:rPr b="1" lang="en" sz="1000">
                <a:solidFill>
                  <a:schemeClr val="dk1"/>
                </a:solidFill>
                <a:latin typeface="DM Sans"/>
                <a:ea typeface="DM Sans"/>
                <a:cs typeface="DM Sans"/>
                <a:sym typeface="DM Sans"/>
              </a:rPr>
              <a:t>Table Enrollment</a:t>
            </a:r>
            <a:r>
              <a:rPr lang="en" sz="1000">
                <a:solidFill>
                  <a:schemeClr val="dk1"/>
                </a:solidFill>
                <a:latin typeface="DM Sans"/>
                <a:ea typeface="DM Sans"/>
                <a:cs typeface="DM Sans"/>
                <a:sym typeface="DM Sans"/>
              </a:rPr>
              <a:t>: Only relevant to log-based capture locations. The enroll file lists all tables, identifiers, or column information for log-based CDC. If replication exists, changes are applied as enroll revisions.</a:t>
            </a:r>
            <a:endParaRPr sz="1000">
              <a:solidFill>
                <a:schemeClr val="dk1"/>
              </a:solidFill>
              <a:latin typeface="DM Sans"/>
              <a:ea typeface="DM Sans"/>
              <a:cs typeface="DM Sans"/>
              <a:sym typeface="DM Sans"/>
            </a:endParaRPr>
          </a:p>
          <a:p>
            <a:pPr indent="-292100" lvl="0" marL="457200" rtl="0" algn="l">
              <a:lnSpc>
                <a:spcPct val="115000"/>
              </a:lnSpc>
              <a:spcBef>
                <a:spcPts val="1000"/>
              </a:spcBef>
              <a:spcAft>
                <a:spcPts val="0"/>
              </a:spcAft>
              <a:buClr>
                <a:schemeClr val="dk1"/>
              </a:buClr>
              <a:buSzPts val="1000"/>
              <a:buFont typeface="DM Sans"/>
              <a:buChar char="●"/>
            </a:pPr>
            <a:r>
              <a:rPr b="1" lang="en" sz="1000">
                <a:solidFill>
                  <a:schemeClr val="dk1"/>
                </a:solidFill>
                <a:latin typeface="DM Sans"/>
                <a:ea typeface="DM Sans"/>
                <a:cs typeface="DM Sans"/>
                <a:sym typeface="DM Sans"/>
              </a:rPr>
              <a:t>Replace All Old Enrollment</a:t>
            </a:r>
            <a:r>
              <a:rPr lang="en" sz="1000">
                <a:solidFill>
                  <a:schemeClr val="dk1"/>
                </a:solidFill>
                <a:latin typeface="DM Sans"/>
                <a:ea typeface="DM Sans"/>
                <a:cs typeface="DM Sans"/>
                <a:sym typeface="DM Sans"/>
              </a:rPr>
              <a:t>: Removes all enroll files and recreates the enroll file from scratch.</a:t>
            </a:r>
            <a:endParaRPr sz="1000">
              <a:solidFill>
                <a:schemeClr val="dk1"/>
              </a:solidFill>
              <a:latin typeface="DM Sans"/>
              <a:ea typeface="DM Sans"/>
              <a:cs typeface="DM Sans"/>
              <a:sym typeface="DM Sans"/>
            </a:endParaRPr>
          </a:p>
          <a:p>
            <a:pPr indent="-292100" lvl="0" marL="457200" rtl="0" algn="l">
              <a:lnSpc>
                <a:spcPct val="115000"/>
              </a:lnSpc>
              <a:spcBef>
                <a:spcPts val="1000"/>
              </a:spcBef>
              <a:spcAft>
                <a:spcPts val="0"/>
              </a:spcAft>
              <a:buClr>
                <a:schemeClr val="dk1"/>
              </a:buClr>
              <a:buSzPts val="1000"/>
              <a:buFont typeface="DM Sans"/>
              <a:buChar char="●"/>
            </a:pPr>
            <a:r>
              <a:rPr b="1" lang="en" sz="1000">
                <a:solidFill>
                  <a:schemeClr val="dk1"/>
                </a:solidFill>
                <a:latin typeface="DM Sans"/>
                <a:ea typeface="DM Sans"/>
                <a:cs typeface="DM Sans"/>
                <a:sym typeface="DM Sans"/>
              </a:rPr>
              <a:t>Supplemental logging</a:t>
            </a:r>
            <a:r>
              <a:rPr lang="en" sz="1000">
                <a:solidFill>
                  <a:schemeClr val="dk1"/>
                </a:solidFill>
                <a:latin typeface="DM Sans"/>
                <a:ea typeface="DM Sans"/>
                <a:cs typeface="DM Sans"/>
                <a:sym typeface="DM Sans"/>
              </a:rPr>
              <a:t>: Enables logging on the source tables and enables database-level logging if necessary. May require elevated privileges for the database user.</a:t>
            </a:r>
            <a:endParaRPr sz="1000">
              <a:solidFill>
                <a:schemeClr val="dk1"/>
              </a:solidFill>
              <a:latin typeface="DM Sans"/>
              <a:ea typeface="DM Sans"/>
              <a:cs typeface="DM Sans"/>
              <a:sym typeface="DM Sans"/>
            </a:endParaRPr>
          </a:p>
          <a:p>
            <a:pPr indent="-292100" lvl="0" marL="457200" rtl="0" algn="l">
              <a:lnSpc>
                <a:spcPct val="115000"/>
              </a:lnSpc>
              <a:spcBef>
                <a:spcPts val="1000"/>
              </a:spcBef>
              <a:spcAft>
                <a:spcPts val="0"/>
              </a:spcAft>
              <a:buClr>
                <a:schemeClr val="dk1"/>
              </a:buClr>
              <a:buSzPts val="1000"/>
              <a:buFont typeface="DM Sans"/>
              <a:buChar char="●"/>
            </a:pPr>
            <a:r>
              <a:rPr b="1" lang="en" sz="1000">
                <a:solidFill>
                  <a:schemeClr val="dk1"/>
                </a:solidFill>
                <a:latin typeface="DM Sans"/>
                <a:ea typeface="DM Sans"/>
                <a:cs typeface="DM Sans"/>
                <a:sym typeface="DM Sans"/>
              </a:rPr>
              <a:t>Change tables</a:t>
            </a:r>
            <a:r>
              <a:rPr lang="en" sz="1000">
                <a:solidFill>
                  <a:schemeClr val="dk1"/>
                </a:solidFill>
                <a:latin typeface="DM Sans"/>
                <a:ea typeface="DM Sans"/>
                <a:cs typeface="DM Sans"/>
                <a:sym typeface="DM Sans"/>
              </a:rPr>
              <a:t>: (re)creates burst and fail tables.</a:t>
            </a:r>
            <a:endParaRPr sz="1000">
              <a:solidFill>
                <a:schemeClr val="dk1"/>
              </a:solidFill>
              <a:latin typeface="DM Sans"/>
              <a:ea typeface="DM Sans"/>
              <a:cs typeface="DM Sans"/>
              <a:sym typeface="DM Sans"/>
            </a:endParaRPr>
          </a:p>
          <a:p>
            <a:pPr indent="-292100" lvl="0" marL="457200" rtl="0" algn="l">
              <a:lnSpc>
                <a:spcPct val="115000"/>
              </a:lnSpc>
              <a:spcBef>
                <a:spcPts val="1000"/>
              </a:spcBef>
              <a:spcAft>
                <a:spcPts val="1000"/>
              </a:spcAft>
              <a:buClr>
                <a:schemeClr val="dk1"/>
              </a:buClr>
              <a:buSzPts val="1000"/>
              <a:buFont typeface="DM Sans"/>
              <a:buChar char="●"/>
            </a:pPr>
            <a:r>
              <a:rPr b="1" lang="en" sz="1000">
                <a:solidFill>
                  <a:schemeClr val="dk1"/>
                </a:solidFill>
                <a:latin typeface="DM Sans"/>
                <a:ea typeface="DM Sans"/>
                <a:cs typeface="DM Sans"/>
                <a:sym typeface="DM Sans"/>
              </a:rPr>
              <a:t>State Tables</a:t>
            </a:r>
            <a:r>
              <a:rPr lang="en" sz="1000">
                <a:solidFill>
                  <a:schemeClr val="dk1"/>
                </a:solidFill>
                <a:latin typeface="DM Sans"/>
                <a:ea typeface="DM Sans"/>
                <a:cs typeface="DM Sans"/>
                <a:sym typeface="DM Sans"/>
              </a:rPr>
              <a:t>: Creates state tables in the target databases. These are used to track replication so it can be accurately resumed in the event of a crash.</a:t>
            </a:r>
            <a:endParaRPr sz="1000">
              <a:solidFill>
                <a:schemeClr val="dk1"/>
              </a:solidFill>
              <a:latin typeface="DM Sans"/>
              <a:ea typeface="DM Sans"/>
              <a:cs typeface="DM Sans"/>
              <a:sym typeface="DM Sans"/>
            </a:endParaRPr>
          </a:p>
        </p:txBody>
      </p:sp>
      <p:pic>
        <p:nvPicPr>
          <p:cNvPr id="2277" name="Google Shape;2277;p239"/>
          <p:cNvPicPr preferRelativeResize="0"/>
          <p:nvPr/>
        </p:nvPicPr>
        <p:blipFill>
          <a:blip r:embed="rId3">
            <a:alphaModFix/>
          </a:blip>
          <a:stretch>
            <a:fillRect/>
          </a:stretch>
        </p:blipFill>
        <p:spPr>
          <a:xfrm>
            <a:off x="4428375" y="1908985"/>
            <a:ext cx="4386474" cy="2169639"/>
          </a:xfrm>
          <a:prstGeom prst="rect">
            <a:avLst/>
          </a:prstGeom>
          <a:noFill/>
          <a:ln>
            <a:noFill/>
          </a:ln>
        </p:spPr>
      </p:pic>
      <p:sp>
        <p:nvSpPr>
          <p:cNvPr id="2278" name="Google Shape;2278;p239"/>
          <p:cNvSpPr/>
          <p:nvPr/>
        </p:nvSpPr>
        <p:spPr>
          <a:xfrm>
            <a:off x="4546874" y="2160615"/>
            <a:ext cx="4128000" cy="3108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9" name="Google Shape;2279;p239"/>
          <p:cNvSpPr/>
          <p:nvPr/>
        </p:nvSpPr>
        <p:spPr>
          <a:xfrm>
            <a:off x="4546874" y="2423748"/>
            <a:ext cx="4128000" cy="3108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0" name="Google Shape;2280;p239"/>
          <p:cNvSpPr/>
          <p:nvPr/>
        </p:nvSpPr>
        <p:spPr>
          <a:xfrm>
            <a:off x="4546874" y="2686084"/>
            <a:ext cx="4128000" cy="3108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1" name="Google Shape;2281;p239"/>
          <p:cNvSpPr/>
          <p:nvPr/>
        </p:nvSpPr>
        <p:spPr>
          <a:xfrm>
            <a:off x="4546874" y="2948833"/>
            <a:ext cx="4128000" cy="3108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2" name="Google Shape;2282;p239"/>
          <p:cNvSpPr/>
          <p:nvPr/>
        </p:nvSpPr>
        <p:spPr>
          <a:xfrm>
            <a:off x="4546874" y="3211554"/>
            <a:ext cx="4128000" cy="3108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3" name="Google Shape;2283;p239"/>
          <p:cNvSpPr/>
          <p:nvPr/>
        </p:nvSpPr>
        <p:spPr>
          <a:xfrm>
            <a:off x="4557678" y="3492286"/>
            <a:ext cx="4128000" cy="3108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4" name="Google Shape;2284;p239"/>
          <p:cNvSpPr/>
          <p:nvPr/>
        </p:nvSpPr>
        <p:spPr>
          <a:xfrm>
            <a:off x="4557691" y="3767939"/>
            <a:ext cx="4128000" cy="310800"/>
          </a:xfrm>
          <a:prstGeom prst="roundRect">
            <a:avLst>
              <a:gd fmla="val 16667" name="adj"/>
            </a:avLst>
          </a:prstGeom>
          <a:solidFill>
            <a:srgbClr val="007FFF">
              <a:alpha val="263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7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7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8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8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8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28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vetran">
  <a:themeElements>
    <a:clrScheme name="Simple Light">
      <a:dk1>
        <a:srgbClr val="001525"/>
      </a:dk1>
      <a:lt1>
        <a:srgbClr val="FFFFFF"/>
      </a:lt1>
      <a:dk2>
        <a:srgbClr val="F7F8FA"/>
      </a:dk2>
      <a:lt2>
        <a:srgbClr val="222222"/>
      </a:lt2>
      <a:accent1>
        <a:srgbClr val="001525"/>
      </a:accent1>
      <a:accent2>
        <a:srgbClr val="306BEA"/>
      </a:accent2>
      <a:accent3>
        <a:srgbClr val="85B4FF"/>
      </a:accent3>
      <a:accent4>
        <a:srgbClr val="F3F0EC"/>
      </a:accent4>
      <a:accent5>
        <a:srgbClr val="D0D3D9"/>
      </a:accent5>
      <a:accent6>
        <a:srgbClr val="C6DDFF"/>
      </a:accent6>
      <a:hlink>
        <a:srgbClr val="306BE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ivetran">
  <a:themeElements>
    <a:clrScheme name="Simple Light">
      <a:dk1>
        <a:srgbClr val="222222"/>
      </a:dk1>
      <a:lt1>
        <a:srgbClr val="FFFFFF"/>
      </a:lt1>
      <a:dk2>
        <a:srgbClr val="EEEEEE"/>
      </a:dk2>
      <a:lt2>
        <a:srgbClr val="222222"/>
      </a:lt2>
      <a:accent1>
        <a:srgbClr val="002040"/>
      </a:accent1>
      <a:accent2>
        <a:srgbClr val="007FFF"/>
      </a:accent2>
      <a:accent3>
        <a:srgbClr val="C9E4EA"/>
      </a:accent3>
      <a:accent4>
        <a:srgbClr val="494949"/>
      </a:accent4>
      <a:accent5>
        <a:srgbClr val="C1C1C1"/>
      </a:accent5>
      <a:accent6>
        <a:srgbClr val="C2C7CC"/>
      </a:accent6>
      <a:hlink>
        <a:srgbClr val="007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